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66" r:id="rId5"/>
    <p:sldId id="267" r:id="rId6"/>
    <p:sldId id="268" r:id="rId7"/>
    <p:sldId id="279" r:id="rId8"/>
    <p:sldId id="269" r:id="rId9"/>
    <p:sldId id="270" r:id="rId10"/>
    <p:sldId id="277" r:id="rId11"/>
    <p:sldId id="271" r:id="rId12"/>
    <p:sldId id="278" r:id="rId13"/>
    <p:sldId id="272" r:id="rId14"/>
    <p:sldId id="273" r:id="rId15"/>
    <p:sldId id="274"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91772-B721-4D6C-AE4C-44D3296FE703}" v="1" dt="2020-10-11T22:28:13.364"/>
    <p1510:client id="{05C95263-7401-4F9A-BC93-F7E87A985C8F}" v="40" dt="2020-10-11T19:24:57.109"/>
    <p1510:client id="{0B18B91F-7BF5-48FC-86AD-D6E8308D5500}" v="1123" dt="2020-10-11T20:16:16.370"/>
    <p1510:client id="{20D150B5-F77B-4A7D-8107-935A20F41A82}" v="288" dt="2020-10-11T20:58:23.392"/>
    <p1510:client id="{3A797306-580C-4BD1-81E0-0D39AD3CE678}" v="69" dt="2020-10-11T19:22:29.103"/>
    <p1510:client id="{3FAEAEEE-EECF-4EF8-9DFE-F45E05966029}" v="448" dt="2020-10-11T18:40:38.517"/>
    <p1510:client id="{44FBEE49-B924-4DDA-8265-7E3F58A1E738}" v="1002" dt="2020-10-11T18:34:37.113"/>
    <p1510:client id="{4CC1CFD2-345D-4D60-B2B5-98EB68D713E6}" v="171" dt="2020-10-11T22:24:35.283"/>
    <p1510:client id="{535B5BC8-985D-411F-9A49-BFD19B88131E}" v="117" dt="2020-10-11T19:20:42.008"/>
    <p1510:client id="{59382A7B-31A7-4465-9A21-867AD595998A}" v="713" dt="2020-10-11T20:45:05.855"/>
    <p1510:client id="{5FCCD168-5064-43CF-845B-5C8B335E315D}" v="223" dt="2020-10-11T20:14:59.209"/>
    <p1510:client id="{60BDAD05-E4F4-4EAE-A88F-7C473018C03E}" v="2441" dt="2020-10-11T20:26:03.708"/>
    <p1510:client id="{643589F3-34F2-4E50-A7AD-0078B4757E1B}" v="38" dt="2020-10-11T18:54:03.113"/>
    <p1510:client id="{6C0B9CEF-919E-489B-B362-2D07DDB50891}" v="1507" dt="2020-10-11T19:41:06.088"/>
    <p1510:client id="{6DE7B008-926E-4C34-9B07-C781455CAC54}" v="136" dt="2020-10-11T20:09:44.745"/>
    <p1510:client id="{74808CC3-13F3-46B0-8F49-71B8655292DC}" v="26" dt="2020-10-11T18:24:39.432"/>
    <p1510:client id="{7A7EAD49-E7F6-4D08-9D37-B751A199A33D}" v="302" dt="2020-10-11T20:47:35.042"/>
    <p1510:client id="{7EC4AA97-D3C1-40CC-914F-A91F666A318F}" v="2" dt="2020-10-18T18:49:11.102"/>
    <p1510:client id="{8FD8AB71-CFD3-4088-8E29-39317389F781}" v="1127" dt="2020-10-11T18:35:00.484"/>
    <p1510:client id="{8FFA628B-2D8C-43D2-BCE5-35CFD0D5F974}" v="578" dt="2020-10-11T18:39:33.964"/>
    <p1510:client id="{9754DA8C-ADC2-4672-9CC8-F0D2290FC0E4}" v="17" dt="2020-10-11T20:47:35.216"/>
    <p1510:client id="{B2801452-9F59-448E-9F60-587BC6311B63}" v="363" dt="2020-10-11T19:01:32.592"/>
    <p1510:client id="{CA13406A-1AA1-49E0-8FC5-63F7F9ED1B7A}" v="13" dt="2020-10-18T20:27:27.629"/>
    <p1510:client id="{D3CFDDA8-08FE-4091-914F-B597F5A92304}" v="486" dt="2020-10-11T19:04:56.923"/>
    <p1510:client id="{D49C531C-3C60-45A5-9314-061954B1B350}" v="1" dt="2021-03-31T02:18:54.250"/>
    <p1510:client id="{D8EE79A5-38C5-41D3-B3EE-C57A19AFB476}" v="9" dt="2020-10-11T20:05:12.563"/>
    <p1510:client id="{EEE34699-87DF-46C8-BB3D-BADF626072C9}" v="413" dt="2020-10-11T20:14:35.5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gan Alexander Faubion" userId="S::lf367@nau.edu::ca23724e-7679-4f79-b63b-543e294bf5fe" providerId="AD" clId="Web-{535B5BC8-985D-411F-9A49-BFD19B88131E}"/>
    <pc:docChg chg="modSld">
      <pc:chgData name="Logan Alexander Faubion" userId="S::lf367@nau.edu::ca23724e-7679-4f79-b63b-543e294bf5fe" providerId="AD" clId="Web-{535B5BC8-985D-411F-9A49-BFD19B88131E}" dt="2020-10-11T19:20:42.008" v="112" actId="1076"/>
      <pc:docMkLst>
        <pc:docMk/>
      </pc:docMkLst>
      <pc:sldChg chg="addSp modSp">
        <pc:chgData name="Logan Alexander Faubion" userId="S::lf367@nau.edu::ca23724e-7679-4f79-b63b-543e294bf5fe" providerId="AD" clId="Web-{535B5BC8-985D-411F-9A49-BFD19B88131E}" dt="2020-10-11T19:20:42.008" v="112" actId="1076"/>
        <pc:sldMkLst>
          <pc:docMk/>
          <pc:sldMk cId="1606836110" sldId="277"/>
        </pc:sldMkLst>
        <pc:spChg chg="mod">
          <ac:chgData name="Logan Alexander Faubion" userId="S::lf367@nau.edu::ca23724e-7679-4f79-b63b-543e294bf5fe" providerId="AD" clId="Web-{535B5BC8-985D-411F-9A49-BFD19B88131E}" dt="2020-10-11T19:20:42.008" v="112" actId="1076"/>
          <ac:spMkLst>
            <pc:docMk/>
            <pc:sldMk cId="1606836110" sldId="277"/>
            <ac:spMk id="21" creationId="{01D5C718-5974-49EE-8435-B6C5FF945AA8}"/>
          </ac:spMkLst>
        </pc:spChg>
        <pc:picChg chg="add mod modCrop">
          <ac:chgData name="Logan Alexander Faubion" userId="S::lf367@nau.edu::ca23724e-7679-4f79-b63b-543e294bf5fe" providerId="AD" clId="Web-{535B5BC8-985D-411F-9A49-BFD19B88131E}" dt="2020-10-11T19:20:19.132" v="111" actId="1076"/>
          <ac:picMkLst>
            <pc:docMk/>
            <pc:sldMk cId="1606836110" sldId="277"/>
            <ac:picMk id="6" creationId="{F4B08377-CD05-4963-AA6D-A2BF407D7EC2}"/>
          </ac:picMkLst>
        </pc:picChg>
      </pc:sldChg>
    </pc:docChg>
  </pc:docChgLst>
  <pc:docChgLst>
    <pc:chgData name="Brendan Patrick Paulo" userId="S::bpp42@nau.edu::d2ba0eff-8bc7-4373-83b4-27b2cfe6ea52" providerId="AD" clId="Web-{D8EE79A5-38C5-41D3-B3EE-C57A19AFB476}"/>
    <pc:docChg chg="modSld">
      <pc:chgData name="Brendan Patrick Paulo" userId="S::bpp42@nau.edu::d2ba0eff-8bc7-4373-83b4-27b2cfe6ea52" providerId="AD" clId="Web-{D8EE79A5-38C5-41D3-B3EE-C57A19AFB476}" dt="2020-10-11T20:05:12.563" v="6" actId="1076"/>
      <pc:docMkLst>
        <pc:docMk/>
      </pc:docMkLst>
      <pc:sldChg chg="addSp delSp modSp">
        <pc:chgData name="Brendan Patrick Paulo" userId="S::bpp42@nau.edu::d2ba0eff-8bc7-4373-83b4-27b2cfe6ea52" providerId="AD" clId="Web-{D8EE79A5-38C5-41D3-B3EE-C57A19AFB476}" dt="2020-10-11T20:05:12.563" v="6" actId="1076"/>
        <pc:sldMkLst>
          <pc:docMk/>
          <pc:sldMk cId="1231521001" sldId="272"/>
        </pc:sldMkLst>
        <pc:picChg chg="del">
          <ac:chgData name="Brendan Patrick Paulo" userId="S::bpp42@nau.edu::d2ba0eff-8bc7-4373-83b4-27b2cfe6ea52" providerId="AD" clId="Web-{D8EE79A5-38C5-41D3-B3EE-C57A19AFB476}" dt="2020-10-11T20:04:49.437" v="0"/>
          <ac:picMkLst>
            <pc:docMk/>
            <pc:sldMk cId="1231521001" sldId="272"/>
            <ac:picMk id="4" creationId="{D3849866-7074-471F-A1D4-502A0D4D0D58}"/>
          </ac:picMkLst>
        </pc:picChg>
        <pc:picChg chg="add del mod">
          <ac:chgData name="Brendan Patrick Paulo" userId="S::bpp42@nau.edu::d2ba0eff-8bc7-4373-83b4-27b2cfe6ea52" providerId="AD" clId="Web-{D8EE79A5-38C5-41D3-B3EE-C57A19AFB476}" dt="2020-10-11T20:04:58.610" v="2"/>
          <ac:picMkLst>
            <pc:docMk/>
            <pc:sldMk cId="1231521001" sldId="272"/>
            <ac:picMk id="6" creationId="{40E407F4-6CC5-491C-900F-6C6AB5922DA3}"/>
          </ac:picMkLst>
        </pc:picChg>
        <pc:picChg chg="add mod">
          <ac:chgData name="Brendan Patrick Paulo" userId="S::bpp42@nau.edu::d2ba0eff-8bc7-4373-83b4-27b2cfe6ea52" providerId="AD" clId="Web-{D8EE79A5-38C5-41D3-B3EE-C57A19AFB476}" dt="2020-10-11T20:05:12.563" v="6" actId="1076"/>
          <ac:picMkLst>
            <pc:docMk/>
            <pc:sldMk cId="1231521001" sldId="272"/>
            <ac:picMk id="16" creationId="{4D5370EE-F9ED-46E9-8437-290DCA047A70}"/>
          </ac:picMkLst>
        </pc:picChg>
      </pc:sldChg>
    </pc:docChg>
  </pc:docChgLst>
  <pc:docChgLst>
    <pc:chgData name="Tyler Stephen Trebilcock" userId="S::tst66@nau.edu::fbe183bf-fa41-422b-af39-0629579a8e61" providerId="AD" clId="Web-{8FD8AB71-CFD3-4088-8E29-39317389F781}"/>
    <pc:docChg chg="modSld">
      <pc:chgData name="Tyler Stephen Trebilcock" userId="S::tst66@nau.edu::fbe183bf-fa41-422b-af39-0629579a8e61" providerId="AD" clId="Web-{8FD8AB71-CFD3-4088-8E29-39317389F781}" dt="2020-10-11T18:34:59.937" v="1109" actId="1076"/>
      <pc:docMkLst>
        <pc:docMk/>
      </pc:docMkLst>
      <pc:sldChg chg="modSp">
        <pc:chgData name="Tyler Stephen Trebilcock" userId="S::tst66@nau.edu::fbe183bf-fa41-422b-af39-0629579a8e61" providerId="AD" clId="Web-{8FD8AB71-CFD3-4088-8E29-39317389F781}" dt="2020-10-11T18:05:32.973" v="137" actId="14100"/>
        <pc:sldMkLst>
          <pc:docMk/>
          <pc:sldMk cId="3165682804" sldId="268"/>
        </pc:sldMkLst>
        <pc:spChg chg="mod">
          <ac:chgData name="Tyler Stephen Trebilcock" userId="S::tst66@nau.edu::fbe183bf-fa41-422b-af39-0629579a8e61" providerId="AD" clId="Web-{8FD8AB71-CFD3-4088-8E29-39317389F781}" dt="2020-10-11T18:03:10.557" v="42" actId="20577"/>
          <ac:spMkLst>
            <pc:docMk/>
            <pc:sldMk cId="3165682804" sldId="268"/>
            <ac:spMk id="8" creationId="{0AF312CE-070F-4C0C-88AB-45FA86D9013F}"/>
          </ac:spMkLst>
        </pc:spChg>
        <pc:spChg chg="mod">
          <ac:chgData name="Tyler Stephen Trebilcock" userId="S::tst66@nau.edu::fbe183bf-fa41-422b-af39-0629579a8e61" providerId="AD" clId="Web-{8FD8AB71-CFD3-4088-8E29-39317389F781}" dt="2020-10-11T18:02:39.477" v="7" actId="20577"/>
          <ac:spMkLst>
            <pc:docMk/>
            <pc:sldMk cId="3165682804" sldId="268"/>
            <ac:spMk id="11" creationId="{DAA49FAE-A1E1-40AD-8423-2AED2FBD1170}"/>
          </ac:spMkLst>
        </pc:spChg>
        <pc:spChg chg="mod">
          <ac:chgData name="Tyler Stephen Trebilcock" userId="S::tst66@nau.edu::fbe183bf-fa41-422b-af39-0629579a8e61" providerId="AD" clId="Web-{8FD8AB71-CFD3-4088-8E29-39317389F781}" dt="2020-10-11T18:02:49.884" v="16" actId="20577"/>
          <ac:spMkLst>
            <pc:docMk/>
            <pc:sldMk cId="3165682804" sldId="268"/>
            <ac:spMk id="15" creationId="{D421A171-2553-48CE-A007-CB1208822B31}"/>
          </ac:spMkLst>
        </pc:spChg>
        <pc:spChg chg="mod">
          <ac:chgData name="Tyler Stephen Trebilcock" userId="S::tst66@nau.edu::fbe183bf-fa41-422b-af39-0629579a8e61" providerId="AD" clId="Web-{8FD8AB71-CFD3-4088-8E29-39317389F781}" dt="2020-10-11T18:03:02.807" v="26" actId="20577"/>
          <ac:spMkLst>
            <pc:docMk/>
            <pc:sldMk cId="3165682804" sldId="268"/>
            <ac:spMk id="16" creationId="{E6ACC767-607C-4D40-A85E-F3A068FFDC37}"/>
          </ac:spMkLst>
        </pc:spChg>
        <pc:spChg chg="mod">
          <ac:chgData name="Tyler Stephen Trebilcock" userId="S::tst66@nau.edu::fbe183bf-fa41-422b-af39-0629579a8e61" providerId="AD" clId="Web-{8FD8AB71-CFD3-4088-8E29-39317389F781}" dt="2020-10-11T18:04:42.595" v="118" actId="20577"/>
          <ac:spMkLst>
            <pc:docMk/>
            <pc:sldMk cId="3165682804" sldId="268"/>
            <ac:spMk id="17" creationId="{B84D310B-6D34-4A60-A4E9-0F20F0C51CF8}"/>
          </ac:spMkLst>
        </pc:spChg>
        <pc:spChg chg="mod">
          <ac:chgData name="Tyler Stephen Trebilcock" userId="S::tst66@nau.edu::fbe183bf-fa41-422b-af39-0629579a8e61" providerId="AD" clId="Web-{8FD8AB71-CFD3-4088-8E29-39317389F781}" dt="2020-10-11T18:05:32.973" v="137" actId="14100"/>
          <ac:spMkLst>
            <pc:docMk/>
            <pc:sldMk cId="3165682804" sldId="268"/>
            <ac:spMk id="19" creationId="{6F5CBA1C-9F04-4DD3-A855-8068E6E4C714}"/>
          </ac:spMkLst>
        </pc:spChg>
        <pc:spChg chg="mod">
          <ac:chgData name="Tyler Stephen Trebilcock" userId="S::tst66@nau.edu::fbe183bf-fa41-422b-af39-0629579a8e61" providerId="AD" clId="Web-{8FD8AB71-CFD3-4088-8E29-39317389F781}" dt="2020-10-11T18:05:19.753" v="136" actId="20577"/>
          <ac:spMkLst>
            <pc:docMk/>
            <pc:sldMk cId="3165682804" sldId="268"/>
            <ac:spMk id="21" creationId="{8DEFE3B1-D89B-419F-8916-4051735B56E2}"/>
          </ac:spMkLst>
        </pc:spChg>
      </pc:sldChg>
      <pc:sldChg chg="addSp delSp modSp">
        <pc:chgData name="Tyler Stephen Trebilcock" userId="S::tst66@nau.edu::fbe183bf-fa41-422b-af39-0629579a8e61" providerId="AD" clId="Web-{8FD8AB71-CFD3-4088-8E29-39317389F781}" dt="2020-10-11T18:34:59.937" v="1109" actId="1076"/>
        <pc:sldMkLst>
          <pc:docMk/>
          <pc:sldMk cId="240409875" sldId="269"/>
        </pc:sldMkLst>
        <pc:picChg chg="add del mod">
          <ac:chgData name="Tyler Stephen Trebilcock" userId="S::tst66@nau.edu::fbe183bf-fa41-422b-af39-0629579a8e61" providerId="AD" clId="Web-{8FD8AB71-CFD3-4088-8E29-39317389F781}" dt="2020-10-11T18:32:54.080" v="1105"/>
          <ac:picMkLst>
            <pc:docMk/>
            <pc:sldMk cId="240409875" sldId="269"/>
            <ac:picMk id="4" creationId="{027BD5F9-777F-481C-8BAE-BDE8206FDDD8}"/>
          </ac:picMkLst>
        </pc:picChg>
        <pc:picChg chg="add mod">
          <ac:chgData name="Tyler Stephen Trebilcock" userId="S::tst66@nau.edu::fbe183bf-fa41-422b-af39-0629579a8e61" providerId="AD" clId="Web-{8FD8AB71-CFD3-4088-8E29-39317389F781}" dt="2020-10-11T18:33:03.253" v="1107" actId="1076"/>
          <ac:picMkLst>
            <pc:docMk/>
            <pc:sldMk cId="240409875" sldId="269"/>
            <ac:picMk id="5" creationId="{A10CC8BF-FE73-419E-9C58-1AB08EFEC686}"/>
          </ac:picMkLst>
        </pc:picChg>
        <pc:picChg chg="add mod">
          <ac:chgData name="Tyler Stephen Trebilcock" userId="S::tst66@nau.edu::fbe183bf-fa41-422b-af39-0629579a8e61" providerId="AD" clId="Web-{8FD8AB71-CFD3-4088-8E29-39317389F781}" dt="2020-10-11T18:34:59.937" v="1109" actId="1076"/>
          <ac:picMkLst>
            <pc:docMk/>
            <pc:sldMk cId="240409875" sldId="269"/>
            <ac:picMk id="6" creationId="{2F47EE6B-CB7A-4C4E-B377-62494F4454F2}"/>
          </ac:picMkLst>
        </pc:picChg>
      </pc:sldChg>
      <pc:sldChg chg="addSp modSp">
        <pc:chgData name="Tyler Stephen Trebilcock" userId="S::tst66@nau.edu::fbe183bf-fa41-422b-af39-0629579a8e61" providerId="AD" clId="Web-{8FD8AB71-CFD3-4088-8E29-39317389F781}" dt="2020-10-11T18:25:23.471" v="1101" actId="1076"/>
        <pc:sldMkLst>
          <pc:docMk/>
          <pc:sldMk cId="24249479" sldId="270"/>
        </pc:sldMkLst>
        <pc:spChg chg="mod">
          <ac:chgData name="Tyler Stephen Trebilcock" userId="S::tst66@nau.edu::fbe183bf-fa41-422b-af39-0629579a8e61" providerId="AD" clId="Web-{8FD8AB71-CFD3-4088-8E29-39317389F781}" dt="2020-10-11T18:19:18.087" v="798" actId="1076"/>
          <ac:spMkLst>
            <pc:docMk/>
            <pc:sldMk cId="24249479" sldId="270"/>
            <ac:spMk id="2" creationId="{95569334-C3B5-418A-B4FC-42D81AC1E6F7}"/>
          </ac:spMkLst>
        </pc:spChg>
        <pc:spChg chg="mod">
          <ac:chgData name="Tyler Stephen Trebilcock" userId="S::tst66@nau.edu::fbe183bf-fa41-422b-af39-0629579a8e61" providerId="AD" clId="Web-{8FD8AB71-CFD3-4088-8E29-39317389F781}" dt="2020-10-11T18:25:15.033" v="1096" actId="20577"/>
          <ac:spMkLst>
            <pc:docMk/>
            <pc:sldMk cId="24249479" sldId="270"/>
            <ac:spMk id="3" creationId="{B8CECE83-457A-4063-9CDE-4BFCF7CA146C}"/>
          </ac:spMkLst>
        </pc:spChg>
        <pc:picChg chg="mod">
          <ac:chgData name="Tyler Stephen Trebilcock" userId="S::tst66@nau.edu::fbe183bf-fa41-422b-af39-0629579a8e61" providerId="AD" clId="Web-{8FD8AB71-CFD3-4088-8E29-39317389F781}" dt="2020-10-11T18:25:23.471" v="1101" actId="1076"/>
          <ac:picMkLst>
            <pc:docMk/>
            <pc:sldMk cId="24249479" sldId="270"/>
            <ac:picMk id="5" creationId="{67FC06C9-B899-463A-A2BB-C8963154B740}"/>
          </ac:picMkLst>
        </pc:picChg>
        <pc:picChg chg="add mod modCrop">
          <ac:chgData name="Tyler Stephen Trebilcock" userId="S::tst66@nau.edu::fbe183bf-fa41-422b-af39-0629579a8e61" providerId="AD" clId="Web-{8FD8AB71-CFD3-4088-8E29-39317389F781}" dt="2020-10-11T18:25:20.502" v="1100" actId="1076"/>
          <ac:picMkLst>
            <pc:docMk/>
            <pc:sldMk cId="24249479" sldId="270"/>
            <ac:picMk id="7" creationId="{9082546C-5514-45DE-A8C1-DAC2C24CBFE0}"/>
          </ac:picMkLst>
        </pc:picChg>
      </pc:sldChg>
      <pc:sldChg chg="modSp">
        <pc:chgData name="Tyler Stephen Trebilcock" userId="S::tst66@nau.edu::fbe183bf-fa41-422b-af39-0629579a8e61" providerId="AD" clId="Web-{8FD8AB71-CFD3-4088-8E29-39317389F781}" dt="2020-10-11T18:15:45.675" v="756" actId="20577"/>
        <pc:sldMkLst>
          <pc:docMk/>
          <pc:sldMk cId="753552010" sldId="271"/>
        </pc:sldMkLst>
        <pc:spChg chg="mod">
          <ac:chgData name="Tyler Stephen Trebilcock" userId="S::tst66@nau.edu::fbe183bf-fa41-422b-af39-0629579a8e61" providerId="AD" clId="Web-{8FD8AB71-CFD3-4088-8E29-39317389F781}" dt="2020-10-11T18:15:45.675" v="756" actId="20577"/>
          <ac:spMkLst>
            <pc:docMk/>
            <pc:sldMk cId="753552010" sldId="271"/>
            <ac:spMk id="3" creationId="{B8CECE83-457A-4063-9CDE-4BFCF7CA146C}"/>
          </ac:spMkLst>
        </pc:spChg>
      </pc:sldChg>
      <pc:sldChg chg="modSp">
        <pc:chgData name="Tyler Stephen Trebilcock" userId="S::tst66@nau.edu::fbe183bf-fa41-422b-af39-0629579a8e61" providerId="AD" clId="Web-{8FD8AB71-CFD3-4088-8E29-39317389F781}" dt="2020-10-11T18:11:21.918" v="482" actId="20577"/>
        <pc:sldMkLst>
          <pc:docMk/>
          <pc:sldMk cId="1841979046" sldId="273"/>
        </pc:sldMkLst>
        <pc:spChg chg="mod">
          <ac:chgData name="Tyler Stephen Trebilcock" userId="S::tst66@nau.edu::fbe183bf-fa41-422b-af39-0629579a8e61" providerId="AD" clId="Web-{8FD8AB71-CFD3-4088-8E29-39317389F781}" dt="2020-10-11T18:11:21.918" v="482" actId="20577"/>
          <ac:spMkLst>
            <pc:docMk/>
            <pc:sldMk cId="1841979046" sldId="273"/>
            <ac:spMk id="3" creationId="{B8CECE83-457A-4063-9CDE-4BFCF7CA146C}"/>
          </ac:spMkLst>
        </pc:spChg>
      </pc:sldChg>
    </pc:docChg>
  </pc:docChgLst>
  <pc:docChgLst>
    <pc:chgData name="Emily Caroline Kasarjian" userId="S::eck67@nau.edu::e6735b90-ddf5-44ff-897f-61e3614c04d4" providerId="AD" clId="Web-{CA13406A-1AA1-49E0-8FC5-63F7F9ED1B7A}"/>
    <pc:docChg chg="modSld">
      <pc:chgData name="Emily Caroline Kasarjian" userId="S::eck67@nau.edu::e6735b90-ddf5-44ff-897f-61e3614c04d4" providerId="AD" clId="Web-{CA13406A-1AA1-49E0-8FC5-63F7F9ED1B7A}" dt="2020-10-18T20:27:27.629" v="11"/>
      <pc:docMkLst>
        <pc:docMk/>
      </pc:docMkLst>
      <pc:sldChg chg="delSp modSp">
        <pc:chgData name="Emily Caroline Kasarjian" userId="S::eck67@nau.edu::e6735b90-ddf5-44ff-897f-61e3614c04d4" providerId="AD" clId="Web-{CA13406A-1AA1-49E0-8FC5-63F7F9ED1B7A}" dt="2020-10-18T20:27:27.629" v="11"/>
        <pc:sldMkLst>
          <pc:docMk/>
          <pc:sldMk cId="980611531" sldId="279"/>
        </pc:sldMkLst>
        <pc:spChg chg="del mod">
          <ac:chgData name="Emily Caroline Kasarjian" userId="S::eck67@nau.edu::e6735b90-ddf5-44ff-897f-61e3614c04d4" providerId="AD" clId="Web-{CA13406A-1AA1-49E0-8FC5-63F7F9ED1B7A}" dt="2020-10-18T20:27:27.629" v="11"/>
          <ac:spMkLst>
            <pc:docMk/>
            <pc:sldMk cId="980611531" sldId="279"/>
            <ac:spMk id="9" creationId="{3CAAC2AA-42DE-4A0B-9646-6A5FB05C2BCD}"/>
          </ac:spMkLst>
        </pc:spChg>
        <pc:spChg chg="mod">
          <ac:chgData name="Emily Caroline Kasarjian" userId="S::eck67@nau.edu::e6735b90-ddf5-44ff-897f-61e3614c04d4" providerId="AD" clId="Web-{CA13406A-1AA1-49E0-8FC5-63F7F9ED1B7A}" dt="2020-10-18T20:27:02.331" v="3" actId="20577"/>
          <ac:spMkLst>
            <pc:docMk/>
            <pc:sldMk cId="980611531" sldId="279"/>
            <ac:spMk id="13" creationId="{72366F6F-D40C-4643-BE3A-4A1E0CE6D84F}"/>
          </ac:spMkLst>
        </pc:spChg>
        <pc:spChg chg="del mod">
          <ac:chgData name="Emily Caroline Kasarjian" userId="S::eck67@nau.edu::e6735b90-ddf5-44ff-897f-61e3614c04d4" providerId="AD" clId="Web-{CA13406A-1AA1-49E0-8FC5-63F7F9ED1B7A}" dt="2020-10-18T20:26:58.440" v="2"/>
          <ac:spMkLst>
            <pc:docMk/>
            <pc:sldMk cId="980611531" sldId="279"/>
            <ac:spMk id="30" creationId="{AACAD8E6-A39A-4DAC-89AA-EF975BD46BA7}"/>
          </ac:spMkLst>
        </pc:spChg>
      </pc:sldChg>
    </pc:docChg>
  </pc:docChgLst>
  <pc:docChgLst>
    <pc:chgData name="Logan Alexander Faubion" userId="S::lf367@nau.edu::ca23724e-7679-4f79-b63b-543e294bf5fe" providerId="AD" clId="Web-{D3CFDDA8-08FE-4091-914F-B597F5A92304}"/>
    <pc:docChg chg="modSld">
      <pc:chgData name="Logan Alexander Faubion" userId="S::lf367@nau.edu::ca23724e-7679-4f79-b63b-543e294bf5fe" providerId="AD" clId="Web-{D3CFDDA8-08FE-4091-914F-B597F5A92304}" dt="2020-10-11T19:04:56.923" v="479" actId="1076"/>
      <pc:docMkLst>
        <pc:docMk/>
      </pc:docMkLst>
      <pc:sldChg chg="modSp">
        <pc:chgData name="Logan Alexander Faubion" userId="S::lf367@nau.edu::ca23724e-7679-4f79-b63b-543e294bf5fe" providerId="AD" clId="Web-{D3CFDDA8-08FE-4091-914F-B597F5A92304}" dt="2020-10-11T18:56:49.146" v="26" actId="1076"/>
        <pc:sldMkLst>
          <pc:docMk/>
          <pc:sldMk cId="3165682804" sldId="268"/>
        </pc:sldMkLst>
        <pc:spChg chg="mod">
          <ac:chgData name="Logan Alexander Faubion" userId="S::lf367@nau.edu::ca23724e-7679-4f79-b63b-543e294bf5fe" providerId="AD" clId="Web-{D3CFDDA8-08FE-4091-914F-B597F5A92304}" dt="2020-10-11T18:56:25.688" v="17"/>
          <ac:spMkLst>
            <pc:docMk/>
            <pc:sldMk cId="3165682804" sldId="268"/>
            <ac:spMk id="8" creationId="{0AF312CE-070F-4C0C-88AB-45FA86D9013F}"/>
          </ac:spMkLst>
        </pc:spChg>
        <pc:spChg chg="mod">
          <ac:chgData name="Logan Alexander Faubion" userId="S::lf367@nau.edu::ca23724e-7679-4f79-b63b-543e294bf5fe" providerId="AD" clId="Web-{D3CFDDA8-08FE-4091-914F-B597F5A92304}" dt="2020-10-11T18:56:33.736" v="20"/>
          <ac:spMkLst>
            <pc:docMk/>
            <pc:sldMk cId="3165682804" sldId="268"/>
            <ac:spMk id="11" creationId="{DAA49FAE-A1E1-40AD-8423-2AED2FBD1170}"/>
          </ac:spMkLst>
        </pc:spChg>
        <pc:spChg chg="mod">
          <ac:chgData name="Logan Alexander Faubion" userId="S::lf367@nau.edu::ca23724e-7679-4f79-b63b-543e294bf5fe" providerId="AD" clId="Web-{D3CFDDA8-08FE-4091-914F-B597F5A92304}" dt="2020-10-11T18:56:49.146" v="26" actId="1076"/>
          <ac:spMkLst>
            <pc:docMk/>
            <pc:sldMk cId="3165682804" sldId="268"/>
            <ac:spMk id="15" creationId="{D421A171-2553-48CE-A007-CB1208822B31}"/>
          </ac:spMkLst>
        </pc:spChg>
        <pc:spChg chg="mod">
          <ac:chgData name="Logan Alexander Faubion" userId="S::lf367@nau.edu::ca23724e-7679-4f79-b63b-543e294bf5fe" providerId="AD" clId="Web-{D3CFDDA8-08FE-4091-914F-B597F5A92304}" dt="2020-10-11T18:56:33.736" v="19"/>
          <ac:spMkLst>
            <pc:docMk/>
            <pc:sldMk cId="3165682804" sldId="268"/>
            <ac:spMk id="16" creationId="{E6ACC767-607C-4D40-A85E-F3A068FFDC37}"/>
          </ac:spMkLst>
        </pc:spChg>
        <pc:spChg chg="mod">
          <ac:chgData name="Logan Alexander Faubion" userId="S::lf367@nau.edu::ca23724e-7679-4f79-b63b-543e294bf5fe" providerId="AD" clId="Web-{D3CFDDA8-08FE-4091-914F-B597F5A92304}" dt="2020-10-11T18:56:40.908" v="24" actId="14100"/>
          <ac:spMkLst>
            <pc:docMk/>
            <pc:sldMk cId="3165682804" sldId="268"/>
            <ac:spMk id="17" creationId="{B84D310B-6D34-4A60-A4E9-0F20F0C51CF8}"/>
          </ac:spMkLst>
        </pc:spChg>
        <pc:spChg chg="mod">
          <ac:chgData name="Logan Alexander Faubion" userId="S::lf367@nau.edu::ca23724e-7679-4f79-b63b-543e294bf5fe" providerId="AD" clId="Web-{D3CFDDA8-08FE-4091-914F-B597F5A92304}" dt="2020-10-11T18:56:33.767" v="23"/>
          <ac:spMkLst>
            <pc:docMk/>
            <pc:sldMk cId="3165682804" sldId="268"/>
            <ac:spMk id="19" creationId="{6F5CBA1C-9F04-4DD3-A855-8068E6E4C714}"/>
          </ac:spMkLst>
        </pc:spChg>
        <pc:spChg chg="mod">
          <ac:chgData name="Logan Alexander Faubion" userId="S::lf367@nau.edu::ca23724e-7679-4f79-b63b-543e294bf5fe" providerId="AD" clId="Web-{D3CFDDA8-08FE-4091-914F-B597F5A92304}" dt="2020-10-11T18:56:45.096" v="25" actId="14100"/>
          <ac:spMkLst>
            <pc:docMk/>
            <pc:sldMk cId="3165682804" sldId="268"/>
            <ac:spMk id="21" creationId="{8DEFE3B1-D89B-419F-8916-4051735B56E2}"/>
          </ac:spMkLst>
        </pc:spChg>
      </pc:sldChg>
      <pc:sldChg chg="modSp">
        <pc:chgData name="Logan Alexander Faubion" userId="S::lf367@nau.edu::ca23724e-7679-4f79-b63b-543e294bf5fe" providerId="AD" clId="Web-{D3CFDDA8-08FE-4091-914F-B597F5A92304}" dt="2020-10-11T19:03:13.136" v="461" actId="20577"/>
        <pc:sldMkLst>
          <pc:docMk/>
          <pc:sldMk cId="24249479" sldId="270"/>
        </pc:sldMkLst>
        <pc:spChg chg="mod">
          <ac:chgData name="Logan Alexander Faubion" userId="S::lf367@nau.edu::ca23724e-7679-4f79-b63b-543e294bf5fe" providerId="AD" clId="Web-{D3CFDDA8-08FE-4091-914F-B597F5A92304}" dt="2020-10-11T19:03:13.136" v="461" actId="20577"/>
          <ac:spMkLst>
            <pc:docMk/>
            <pc:sldMk cId="24249479" sldId="270"/>
            <ac:spMk id="2" creationId="{95569334-C3B5-418A-B4FC-42D81AC1E6F7}"/>
          </ac:spMkLst>
        </pc:spChg>
      </pc:sldChg>
      <pc:sldChg chg="addSp delSp modSp">
        <pc:chgData name="Logan Alexander Faubion" userId="S::lf367@nau.edu::ca23724e-7679-4f79-b63b-543e294bf5fe" providerId="AD" clId="Web-{D3CFDDA8-08FE-4091-914F-B597F5A92304}" dt="2020-10-11T19:04:56.923" v="479" actId="1076"/>
        <pc:sldMkLst>
          <pc:docMk/>
          <pc:sldMk cId="1606836110" sldId="277"/>
        </pc:sldMkLst>
        <pc:spChg chg="mod">
          <ac:chgData name="Logan Alexander Faubion" userId="S::lf367@nau.edu::ca23724e-7679-4f79-b63b-543e294bf5fe" providerId="AD" clId="Web-{D3CFDDA8-08FE-4091-914F-B597F5A92304}" dt="2020-10-11T19:03:09.792" v="456" actId="20577"/>
          <ac:spMkLst>
            <pc:docMk/>
            <pc:sldMk cId="1606836110" sldId="277"/>
            <ac:spMk id="2" creationId="{95569334-C3B5-418A-B4FC-42D81AC1E6F7}"/>
          </ac:spMkLst>
        </pc:spChg>
        <pc:spChg chg="mod">
          <ac:chgData name="Logan Alexander Faubion" userId="S::lf367@nau.edu::ca23724e-7679-4f79-b63b-543e294bf5fe" providerId="AD" clId="Web-{D3CFDDA8-08FE-4091-914F-B597F5A92304}" dt="2020-10-11T19:03:45.872" v="471" actId="1076"/>
          <ac:spMkLst>
            <pc:docMk/>
            <pc:sldMk cId="1606836110" sldId="277"/>
            <ac:spMk id="4" creationId="{A5ECF605-8074-4740-BFF4-A17029BC91F6}"/>
          </ac:spMkLst>
        </pc:spChg>
        <pc:spChg chg="mod">
          <ac:chgData name="Logan Alexander Faubion" userId="S::lf367@nau.edu::ca23724e-7679-4f79-b63b-543e294bf5fe" providerId="AD" clId="Web-{D3CFDDA8-08FE-4091-914F-B597F5A92304}" dt="2020-10-11T19:04:56.923" v="479" actId="1076"/>
          <ac:spMkLst>
            <pc:docMk/>
            <pc:sldMk cId="1606836110" sldId="277"/>
            <ac:spMk id="8" creationId="{B1757646-AB9D-477C-ACFA-E08820EB605C}"/>
          </ac:spMkLst>
        </pc:spChg>
        <pc:spChg chg="mod">
          <ac:chgData name="Logan Alexander Faubion" userId="S::lf367@nau.edu::ca23724e-7679-4f79-b63b-543e294bf5fe" providerId="AD" clId="Web-{D3CFDDA8-08FE-4091-914F-B597F5A92304}" dt="2020-10-11T19:03:28.449" v="466" actId="1076"/>
          <ac:spMkLst>
            <pc:docMk/>
            <pc:sldMk cId="1606836110" sldId="277"/>
            <ac:spMk id="10" creationId="{170F5812-8DF4-4777-9129-9E4717F791C3}"/>
          </ac:spMkLst>
        </pc:spChg>
        <pc:spChg chg="add mod">
          <ac:chgData name="Logan Alexander Faubion" userId="S::lf367@nau.edu::ca23724e-7679-4f79-b63b-543e294bf5fe" providerId="AD" clId="Web-{D3CFDDA8-08FE-4091-914F-B597F5A92304}" dt="2020-10-11T19:03:21.246" v="464" actId="1076"/>
          <ac:spMkLst>
            <pc:docMk/>
            <pc:sldMk cId="1606836110" sldId="277"/>
            <ac:spMk id="11" creationId="{6F99F1CC-AEED-458D-AF72-CFFF658532A8}"/>
          </ac:spMkLst>
        </pc:spChg>
        <pc:spChg chg="add mod">
          <ac:chgData name="Logan Alexander Faubion" userId="S::lf367@nau.edu::ca23724e-7679-4f79-b63b-543e294bf5fe" providerId="AD" clId="Web-{D3CFDDA8-08FE-4091-914F-B597F5A92304}" dt="2020-10-11T19:03:55.341" v="473" actId="1076"/>
          <ac:spMkLst>
            <pc:docMk/>
            <pc:sldMk cId="1606836110" sldId="277"/>
            <ac:spMk id="12" creationId="{3F3EA2C7-F401-44D5-888F-DC111570AF11}"/>
          </ac:spMkLst>
        </pc:spChg>
        <pc:spChg chg="mod">
          <ac:chgData name="Logan Alexander Faubion" userId="S::lf367@nau.edu::ca23724e-7679-4f79-b63b-543e294bf5fe" providerId="AD" clId="Web-{D3CFDDA8-08FE-4091-914F-B597F5A92304}" dt="2020-10-11T19:03:32.621" v="467" actId="1076"/>
          <ac:spMkLst>
            <pc:docMk/>
            <pc:sldMk cId="1606836110" sldId="277"/>
            <ac:spMk id="14" creationId="{B835640E-DEDE-406B-B2BB-A72DE52CC2DE}"/>
          </ac:spMkLst>
        </pc:spChg>
        <pc:spChg chg="add mod">
          <ac:chgData name="Logan Alexander Faubion" userId="S::lf367@nau.edu::ca23724e-7679-4f79-b63b-543e294bf5fe" providerId="AD" clId="Web-{D3CFDDA8-08FE-4091-914F-B597F5A92304}" dt="2020-10-11T19:03:59.966" v="474" actId="14100"/>
          <ac:spMkLst>
            <pc:docMk/>
            <pc:sldMk cId="1606836110" sldId="277"/>
            <ac:spMk id="17" creationId="{48F6270E-6490-4740-9FCD-BFCB992118E6}"/>
          </ac:spMkLst>
        </pc:spChg>
        <pc:picChg chg="mod">
          <ac:chgData name="Logan Alexander Faubion" userId="S::lf367@nau.edu::ca23724e-7679-4f79-b63b-543e294bf5fe" providerId="AD" clId="Web-{D3CFDDA8-08FE-4091-914F-B597F5A92304}" dt="2020-10-11T19:04:02.435" v="475" actId="1076"/>
          <ac:picMkLst>
            <pc:docMk/>
            <pc:sldMk cId="1606836110" sldId="277"/>
            <ac:picMk id="5" creationId="{42362C1C-BE32-4BBF-A38E-83D19E1DB9AA}"/>
          </ac:picMkLst>
        </pc:picChg>
        <pc:picChg chg="del mod">
          <ac:chgData name="Logan Alexander Faubion" userId="S::lf367@nau.edu::ca23724e-7679-4f79-b63b-543e294bf5fe" providerId="AD" clId="Web-{D3CFDDA8-08FE-4091-914F-B597F5A92304}" dt="2020-10-11T19:02:19.539" v="438"/>
          <ac:picMkLst>
            <pc:docMk/>
            <pc:sldMk cId="1606836110" sldId="277"/>
            <ac:picMk id="6" creationId="{4F369F19-B1ED-418D-87E4-9BEEF090B112}"/>
          </ac:picMkLst>
        </pc:picChg>
        <pc:picChg chg="mod ord">
          <ac:chgData name="Logan Alexander Faubion" userId="S::lf367@nau.edu::ca23724e-7679-4f79-b63b-543e294bf5fe" providerId="AD" clId="Web-{D3CFDDA8-08FE-4091-914F-B597F5A92304}" dt="2020-10-11T19:04:03.514" v="476" actId="1076"/>
          <ac:picMkLst>
            <pc:docMk/>
            <pc:sldMk cId="1606836110" sldId="277"/>
            <ac:picMk id="7" creationId="{4F450ECB-D8B0-4FA0-86DE-A9B7AA78FE6B}"/>
          </ac:picMkLst>
        </pc:picChg>
      </pc:sldChg>
    </pc:docChg>
  </pc:docChgLst>
  <pc:docChgLst>
    <pc:chgData name="Emily Caroline Kasarjian" userId="S::eck67@nau.edu::e6735b90-ddf5-44ff-897f-61e3614c04d4" providerId="AD" clId="Web-{7EC4AA97-D3C1-40CC-914F-A91F666A318F}"/>
    <pc:docChg chg="modSld">
      <pc:chgData name="Emily Caroline Kasarjian" userId="S::eck67@nau.edu::e6735b90-ddf5-44ff-897f-61e3614c04d4" providerId="AD" clId="Web-{7EC4AA97-D3C1-40CC-914F-A91F666A318F}" dt="2020-10-18T18:49:11.102" v="1" actId="1076"/>
      <pc:docMkLst>
        <pc:docMk/>
      </pc:docMkLst>
      <pc:sldChg chg="modSp">
        <pc:chgData name="Emily Caroline Kasarjian" userId="S::eck67@nau.edu::e6735b90-ddf5-44ff-897f-61e3614c04d4" providerId="AD" clId="Web-{7EC4AA97-D3C1-40CC-914F-A91F666A318F}" dt="2020-10-18T18:49:11.102" v="1" actId="1076"/>
        <pc:sldMkLst>
          <pc:docMk/>
          <pc:sldMk cId="3340401790" sldId="266"/>
        </pc:sldMkLst>
        <pc:picChg chg="mod">
          <ac:chgData name="Emily Caroline Kasarjian" userId="S::eck67@nau.edu::e6735b90-ddf5-44ff-897f-61e3614c04d4" providerId="AD" clId="Web-{7EC4AA97-D3C1-40CC-914F-A91F666A318F}" dt="2020-10-18T18:49:11.102" v="1" actId="1076"/>
          <ac:picMkLst>
            <pc:docMk/>
            <pc:sldMk cId="3340401790" sldId="266"/>
            <ac:picMk id="5" creationId="{3D7ED532-1AC7-4436-86C7-6D12B28A8BFB}"/>
          </ac:picMkLst>
        </pc:picChg>
      </pc:sldChg>
    </pc:docChg>
  </pc:docChgLst>
  <pc:docChgLst>
    <pc:chgData name="Logan Alexander Faubion" userId="S::lf367@nau.edu::ca23724e-7679-4f79-b63b-543e294bf5fe" providerId="AD" clId="Web-{60BDAD05-E4F4-4EAE-A88F-7C473018C03E}"/>
    <pc:docChg chg="modSld">
      <pc:chgData name="Logan Alexander Faubion" userId="S::lf367@nau.edu::ca23724e-7679-4f79-b63b-543e294bf5fe" providerId="AD" clId="Web-{60BDAD05-E4F4-4EAE-A88F-7C473018C03E}" dt="2020-10-11T20:26:01.489" v="2029" actId="20577"/>
      <pc:docMkLst>
        <pc:docMk/>
      </pc:docMkLst>
      <pc:sldChg chg="modSp">
        <pc:chgData name="Logan Alexander Faubion" userId="S::lf367@nau.edu::ca23724e-7679-4f79-b63b-543e294bf5fe" providerId="AD" clId="Web-{60BDAD05-E4F4-4EAE-A88F-7C473018C03E}" dt="2020-10-11T19:49:02.959" v="1034" actId="1076"/>
        <pc:sldMkLst>
          <pc:docMk/>
          <pc:sldMk cId="3340401790" sldId="266"/>
        </pc:sldMkLst>
        <pc:spChg chg="mod">
          <ac:chgData name="Logan Alexander Faubion" userId="S::lf367@nau.edu::ca23724e-7679-4f79-b63b-543e294bf5fe" providerId="AD" clId="Web-{60BDAD05-E4F4-4EAE-A88F-7C473018C03E}" dt="2020-10-11T19:49:02.959" v="1034" actId="1076"/>
          <ac:spMkLst>
            <pc:docMk/>
            <pc:sldMk cId="3340401790" sldId="266"/>
            <ac:spMk id="2" creationId="{00000000-0000-0000-0000-000000000000}"/>
          </ac:spMkLst>
        </pc:spChg>
      </pc:sldChg>
      <pc:sldChg chg="modSp">
        <pc:chgData name="Logan Alexander Faubion" userId="S::lf367@nau.edu::ca23724e-7679-4f79-b63b-543e294bf5fe" providerId="AD" clId="Web-{60BDAD05-E4F4-4EAE-A88F-7C473018C03E}" dt="2020-10-11T20:09:46.047" v="2003" actId="20577"/>
        <pc:sldMkLst>
          <pc:docMk/>
          <pc:sldMk cId="169997878" sldId="267"/>
        </pc:sldMkLst>
        <pc:spChg chg="mod">
          <ac:chgData name="Logan Alexander Faubion" userId="S::lf367@nau.edu::ca23724e-7679-4f79-b63b-543e294bf5fe" providerId="AD" clId="Web-{60BDAD05-E4F4-4EAE-A88F-7C473018C03E}" dt="2020-10-11T20:09:46.047" v="2003" actId="20577"/>
          <ac:spMkLst>
            <pc:docMk/>
            <pc:sldMk cId="169997878" sldId="267"/>
            <ac:spMk id="5" creationId="{6FABBF82-CA25-4798-ADC8-1AC6505F985A}"/>
          </ac:spMkLst>
        </pc:spChg>
      </pc:sldChg>
      <pc:sldChg chg="modSp">
        <pc:chgData name="Logan Alexander Faubion" userId="S::lf367@nau.edu::ca23724e-7679-4f79-b63b-543e294bf5fe" providerId="AD" clId="Web-{60BDAD05-E4F4-4EAE-A88F-7C473018C03E}" dt="2020-10-11T20:09:37.922" v="2002" actId="1076"/>
        <pc:sldMkLst>
          <pc:docMk/>
          <pc:sldMk cId="3165682804" sldId="268"/>
        </pc:sldMkLst>
        <pc:spChg chg="mod">
          <ac:chgData name="Logan Alexander Faubion" userId="S::lf367@nau.edu::ca23724e-7679-4f79-b63b-543e294bf5fe" providerId="AD" clId="Web-{60BDAD05-E4F4-4EAE-A88F-7C473018C03E}" dt="2020-10-11T19:41:34.424" v="963" actId="1076"/>
          <ac:spMkLst>
            <pc:docMk/>
            <pc:sldMk cId="3165682804" sldId="268"/>
            <ac:spMk id="2" creationId="{95569334-C3B5-418A-B4FC-42D81AC1E6F7}"/>
          </ac:spMkLst>
        </pc:spChg>
        <pc:spChg chg="mod">
          <ac:chgData name="Logan Alexander Faubion" userId="S::lf367@nau.edu::ca23724e-7679-4f79-b63b-543e294bf5fe" providerId="AD" clId="Web-{60BDAD05-E4F4-4EAE-A88F-7C473018C03E}" dt="2020-10-11T20:09:37.922" v="2002" actId="1076"/>
          <ac:spMkLst>
            <pc:docMk/>
            <pc:sldMk cId="3165682804" sldId="268"/>
            <ac:spMk id="3" creationId="{474E3C3D-7216-4981-ADE2-500B554AE985}"/>
          </ac:spMkLst>
        </pc:spChg>
        <pc:spChg chg="mod">
          <ac:chgData name="Logan Alexander Faubion" userId="S::lf367@nau.edu::ca23724e-7679-4f79-b63b-543e294bf5fe" providerId="AD" clId="Web-{60BDAD05-E4F4-4EAE-A88F-7C473018C03E}" dt="2020-10-11T19:41:57.347" v="978" actId="14100"/>
          <ac:spMkLst>
            <pc:docMk/>
            <pc:sldMk cId="3165682804" sldId="268"/>
            <ac:spMk id="8" creationId="{0AF312CE-070F-4C0C-88AB-45FA86D9013F}"/>
          </ac:spMkLst>
        </pc:spChg>
        <pc:spChg chg="mod">
          <ac:chgData name="Logan Alexander Faubion" userId="S::lf367@nau.edu::ca23724e-7679-4f79-b63b-543e294bf5fe" providerId="AD" clId="Web-{60BDAD05-E4F4-4EAE-A88F-7C473018C03E}" dt="2020-10-11T19:44:44.607" v="1024" actId="1076"/>
          <ac:spMkLst>
            <pc:docMk/>
            <pc:sldMk cId="3165682804" sldId="268"/>
            <ac:spMk id="11" creationId="{DAA49FAE-A1E1-40AD-8423-2AED2FBD1170}"/>
          </ac:spMkLst>
        </pc:spChg>
        <pc:spChg chg="mod">
          <ac:chgData name="Logan Alexander Faubion" userId="S::lf367@nau.edu::ca23724e-7679-4f79-b63b-543e294bf5fe" providerId="AD" clId="Web-{60BDAD05-E4F4-4EAE-A88F-7C473018C03E}" dt="2020-10-11T19:44:44.592" v="1022" actId="1076"/>
          <ac:spMkLst>
            <pc:docMk/>
            <pc:sldMk cId="3165682804" sldId="268"/>
            <ac:spMk id="15" creationId="{D421A171-2553-48CE-A007-CB1208822B31}"/>
          </ac:spMkLst>
        </pc:spChg>
        <pc:spChg chg="mod">
          <ac:chgData name="Logan Alexander Faubion" userId="S::lf367@nau.edu::ca23724e-7679-4f79-b63b-543e294bf5fe" providerId="AD" clId="Web-{60BDAD05-E4F4-4EAE-A88F-7C473018C03E}" dt="2020-10-11T19:44:44.607" v="1023" actId="1076"/>
          <ac:spMkLst>
            <pc:docMk/>
            <pc:sldMk cId="3165682804" sldId="268"/>
            <ac:spMk id="16" creationId="{E6ACC767-607C-4D40-A85E-F3A068FFDC37}"/>
          </ac:spMkLst>
        </pc:spChg>
        <pc:spChg chg="mod">
          <ac:chgData name="Logan Alexander Faubion" userId="S::lf367@nau.edu::ca23724e-7679-4f79-b63b-543e294bf5fe" providerId="AD" clId="Web-{60BDAD05-E4F4-4EAE-A88F-7C473018C03E}" dt="2020-10-11T19:43:02.917" v="1001" actId="1076"/>
          <ac:spMkLst>
            <pc:docMk/>
            <pc:sldMk cId="3165682804" sldId="268"/>
            <ac:spMk id="17" creationId="{B84D310B-6D34-4A60-A4E9-0F20F0C51CF8}"/>
          </ac:spMkLst>
        </pc:spChg>
        <pc:spChg chg="mod">
          <ac:chgData name="Logan Alexander Faubion" userId="S::lf367@nau.edu::ca23724e-7679-4f79-b63b-543e294bf5fe" providerId="AD" clId="Web-{60BDAD05-E4F4-4EAE-A88F-7C473018C03E}" dt="2020-10-11T19:43:02.932" v="1002" actId="1076"/>
          <ac:spMkLst>
            <pc:docMk/>
            <pc:sldMk cId="3165682804" sldId="268"/>
            <ac:spMk id="19" creationId="{6F5CBA1C-9F04-4DD3-A855-8068E6E4C714}"/>
          </ac:spMkLst>
        </pc:spChg>
        <pc:spChg chg="mod">
          <ac:chgData name="Logan Alexander Faubion" userId="S::lf367@nau.edu::ca23724e-7679-4f79-b63b-543e294bf5fe" providerId="AD" clId="Web-{60BDAD05-E4F4-4EAE-A88F-7C473018C03E}" dt="2020-10-11T19:43:02.917" v="1000" actId="1076"/>
          <ac:spMkLst>
            <pc:docMk/>
            <pc:sldMk cId="3165682804" sldId="268"/>
            <ac:spMk id="21" creationId="{8DEFE3B1-D89B-419F-8916-4051735B56E2}"/>
          </ac:spMkLst>
        </pc:spChg>
      </pc:sldChg>
      <pc:sldChg chg="modSp">
        <pc:chgData name="Logan Alexander Faubion" userId="S::lf367@nau.edu::ca23724e-7679-4f79-b63b-543e294bf5fe" providerId="AD" clId="Web-{60BDAD05-E4F4-4EAE-A88F-7C473018C03E}" dt="2020-10-11T20:09:00.202" v="1987" actId="1076"/>
        <pc:sldMkLst>
          <pc:docMk/>
          <pc:sldMk cId="240409875" sldId="269"/>
        </pc:sldMkLst>
        <pc:spChg chg="mod">
          <ac:chgData name="Logan Alexander Faubion" userId="S::lf367@nau.edu::ca23724e-7679-4f79-b63b-543e294bf5fe" providerId="AD" clId="Web-{60BDAD05-E4F4-4EAE-A88F-7C473018C03E}" dt="2020-10-11T20:09:00.202" v="1987" actId="1076"/>
          <ac:spMkLst>
            <pc:docMk/>
            <pc:sldMk cId="240409875" sldId="269"/>
            <ac:spMk id="4" creationId="{DF8215C0-325E-4251-B439-1912DD454337}"/>
          </ac:spMkLst>
        </pc:spChg>
        <pc:spChg chg="mod">
          <ac:chgData name="Logan Alexander Faubion" userId="S::lf367@nau.edu::ca23724e-7679-4f79-b63b-543e294bf5fe" providerId="AD" clId="Web-{60BDAD05-E4F4-4EAE-A88F-7C473018C03E}" dt="2020-10-11T20:08:45.342" v="1978" actId="20577"/>
          <ac:spMkLst>
            <pc:docMk/>
            <pc:sldMk cId="240409875" sldId="269"/>
            <ac:spMk id="8" creationId="{4F3DB761-CBEC-4F99-A9DB-AAF99BE2A61E}"/>
          </ac:spMkLst>
        </pc:spChg>
        <pc:spChg chg="mod">
          <ac:chgData name="Logan Alexander Faubion" userId="S::lf367@nau.edu::ca23724e-7679-4f79-b63b-543e294bf5fe" providerId="AD" clId="Web-{60BDAD05-E4F4-4EAE-A88F-7C473018C03E}" dt="2020-10-11T20:08:52.530" v="1983" actId="1076"/>
          <ac:spMkLst>
            <pc:docMk/>
            <pc:sldMk cId="240409875" sldId="269"/>
            <ac:spMk id="13" creationId="{C877976E-0FAF-4698-B838-554578EE4FCD}"/>
          </ac:spMkLst>
        </pc:spChg>
      </pc:sldChg>
      <pc:sldChg chg="modSp">
        <pc:chgData name="Logan Alexander Faubion" userId="S::lf367@nau.edu::ca23724e-7679-4f79-b63b-543e294bf5fe" providerId="AD" clId="Web-{60BDAD05-E4F4-4EAE-A88F-7C473018C03E}" dt="2020-10-11T20:25:45.004" v="2027" actId="20577"/>
        <pc:sldMkLst>
          <pc:docMk/>
          <pc:sldMk cId="24249479" sldId="270"/>
        </pc:sldMkLst>
        <pc:spChg chg="mod">
          <ac:chgData name="Logan Alexander Faubion" userId="S::lf367@nau.edu::ca23724e-7679-4f79-b63b-543e294bf5fe" providerId="AD" clId="Web-{60BDAD05-E4F4-4EAE-A88F-7C473018C03E}" dt="2020-10-11T20:07:37.043" v="1955" actId="1076"/>
          <ac:spMkLst>
            <pc:docMk/>
            <pc:sldMk cId="24249479" sldId="270"/>
            <ac:spMk id="2" creationId="{95569334-C3B5-418A-B4FC-42D81AC1E6F7}"/>
          </ac:spMkLst>
        </pc:spChg>
        <pc:spChg chg="mod">
          <ac:chgData name="Logan Alexander Faubion" userId="S::lf367@nau.edu::ca23724e-7679-4f79-b63b-543e294bf5fe" providerId="AD" clId="Web-{60BDAD05-E4F4-4EAE-A88F-7C473018C03E}" dt="2020-10-11T20:08:27.435" v="1972" actId="20577"/>
          <ac:spMkLst>
            <pc:docMk/>
            <pc:sldMk cId="24249479" sldId="270"/>
            <ac:spMk id="3" creationId="{B8CECE83-457A-4063-9CDE-4BFCF7CA146C}"/>
          </ac:spMkLst>
        </pc:spChg>
        <pc:spChg chg="mod">
          <ac:chgData name="Logan Alexander Faubion" userId="S::lf367@nau.edu::ca23724e-7679-4f79-b63b-543e294bf5fe" providerId="AD" clId="Web-{60BDAD05-E4F4-4EAE-A88F-7C473018C03E}" dt="2020-10-11T20:08:02.153" v="1966" actId="1076"/>
          <ac:spMkLst>
            <pc:docMk/>
            <pc:sldMk cId="24249479" sldId="270"/>
            <ac:spMk id="4" creationId="{A5ECF605-8074-4740-BFF4-A17029BC91F6}"/>
          </ac:spMkLst>
        </pc:spChg>
        <pc:spChg chg="mod">
          <ac:chgData name="Logan Alexander Faubion" userId="S::lf367@nau.edu::ca23724e-7679-4f79-b63b-543e294bf5fe" providerId="AD" clId="Web-{60BDAD05-E4F4-4EAE-A88F-7C473018C03E}" dt="2020-10-11T20:08:07.169" v="1968" actId="1076"/>
          <ac:spMkLst>
            <pc:docMk/>
            <pc:sldMk cId="24249479" sldId="270"/>
            <ac:spMk id="11" creationId="{33FB0CED-40DF-4C10-9E11-0DD34A16A09B}"/>
          </ac:spMkLst>
        </pc:spChg>
        <pc:spChg chg="mod">
          <ac:chgData name="Logan Alexander Faubion" userId="S::lf367@nau.edu::ca23724e-7679-4f79-b63b-543e294bf5fe" providerId="AD" clId="Web-{60BDAD05-E4F4-4EAE-A88F-7C473018C03E}" dt="2020-10-11T20:08:17.107" v="1971" actId="1076"/>
          <ac:spMkLst>
            <pc:docMk/>
            <pc:sldMk cId="24249479" sldId="270"/>
            <ac:spMk id="12" creationId="{F98CC755-61ED-4A8A-B887-072D6DD8F8DC}"/>
          </ac:spMkLst>
        </pc:spChg>
        <pc:spChg chg="mod">
          <ac:chgData name="Logan Alexander Faubion" userId="S::lf367@nau.edu::ca23724e-7679-4f79-b63b-543e294bf5fe" providerId="AD" clId="Web-{60BDAD05-E4F4-4EAE-A88F-7C473018C03E}" dt="2020-10-11T20:25:45.004" v="2027" actId="20577"/>
          <ac:spMkLst>
            <pc:docMk/>
            <pc:sldMk cId="24249479" sldId="270"/>
            <ac:spMk id="14" creationId="{327EACEF-E436-41E1-B015-E53122DBD9E7}"/>
          </ac:spMkLst>
        </pc:spChg>
        <pc:picChg chg="mod">
          <ac:chgData name="Logan Alexander Faubion" userId="S::lf367@nau.edu::ca23724e-7679-4f79-b63b-543e294bf5fe" providerId="AD" clId="Web-{60BDAD05-E4F4-4EAE-A88F-7C473018C03E}" dt="2020-10-11T20:08:09.122" v="1969" actId="1076"/>
          <ac:picMkLst>
            <pc:docMk/>
            <pc:sldMk cId="24249479" sldId="270"/>
            <ac:picMk id="5" creationId="{BDB30ABD-C5BF-42DC-825C-5C24F553F058}"/>
          </ac:picMkLst>
        </pc:picChg>
        <pc:picChg chg="mod">
          <ac:chgData name="Logan Alexander Faubion" userId="S::lf367@nau.edu::ca23724e-7679-4f79-b63b-543e294bf5fe" providerId="AD" clId="Web-{60BDAD05-E4F4-4EAE-A88F-7C473018C03E}" dt="2020-10-11T19:34:42.755" v="876" actId="1076"/>
          <ac:picMkLst>
            <pc:docMk/>
            <pc:sldMk cId="24249479" sldId="270"/>
            <ac:picMk id="6" creationId="{335546AF-C4D0-45BE-B50A-F5290A7B6C75}"/>
          </ac:picMkLst>
        </pc:picChg>
        <pc:picChg chg="mod">
          <ac:chgData name="Logan Alexander Faubion" userId="S::lf367@nau.edu::ca23724e-7679-4f79-b63b-543e294bf5fe" providerId="AD" clId="Web-{60BDAD05-E4F4-4EAE-A88F-7C473018C03E}" dt="2020-10-11T20:08:39.405" v="1976" actId="1076"/>
          <ac:picMkLst>
            <pc:docMk/>
            <pc:sldMk cId="24249479" sldId="270"/>
            <ac:picMk id="7" creationId="{9082546C-5514-45DE-A8C1-DAC2C24CBFE0}"/>
          </ac:picMkLst>
        </pc:picChg>
        <pc:picChg chg="mod">
          <ac:chgData name="Logan Alexander Faubion" userId="S::lf367@nau.edu::ca23724e-7679-4f79-b63b-543e294bf5fe" providerId="AD" clId="Web-{60BDAD05-E4F4-4EAE-A88F-7C473018C03E}" dt="2020-10-11T20:08:03.872" v="1967" actId="1076"/>
          <ac:picMkLst>
            <pc:docMk/>
            <pc:sldMk cId="24249479" sldId="270"/>
            <ac:picMk id="8" creationId="{1DC3C0CE-5E1E-46C3-9EA7-3833FA054507}"/>
          </ac:picMkLst>
        </pc:picChg>
        <pc:picChg chg="mod">
          <ac:chgData name="Logan Alexander Faubion" userId="S::lf367@nau.edu::ca23724e-7679-4f79-b63b-543e294bf5fe" providerId="AD" clId="Web-{60BDAD05-E4F4-4EAE-A88F-7C473018C03E}" dt="2020-10-11T20:08:32.920" v="1975" actId="14100"/>
          <ac:picMkLst>
            <pc:docMk/>
            <pc:sldMk cId="24249479" sldId="270"/>
            <ac:picMk id="10" creationId="{3C9155CD-1F76-49A3-9186-4C9FAF39D417}"/>
          </ac:picMkLst>
        </pc:picChg>
      </pc:sldChg>
      <pc:sldChg chg="delSp modSp">
        <pc:chgData name="Logan Alexander Faubion" userId="S::lf367@nau.edu::ca23724e-7679-4f79-b63b-543e294bf5fe" providerId="AD" clId="Web-{60BDAD05-E4F4-4EAE-A88F-7C473018C03E}" dt="2020-10-11T20:05:30.992" v="1879" actId="1076"/>
        <pc:sldMkLst>
          <pc:docMk/>
          <pc:sldMk cId="753552010" sldId="271"/>
        </pc:sldMkLst>
        <pc:spChg chg="mod">
          <ac:chgData name="Logan Alexander Faubion" userId="S::lf367@nau.edu::ca23724e-7679-4f79-b63b-543e294bf5fe" providerId="AD" clId="Web-{60BDAD05-E4F4-4EAE-A88F-7C473018C03E}" dt="2020-10-11T19:55:45.004" v="1388" actId="1076"/>
          <ac:spMkLst>
            <pc:docMk/>
            <pc:sldMk cId="753552010" sldId="271"/>
            <ac:spMk id="3" creationId="{B8CECE83-457A-4063-9CDE-4BFCF7CA146C}"/>
          </ac:spMkLst>
        </pc:spChg>
        <pc:spChg chg="del">
          <ac:chgData name="Logan Alexander Faubion" userId="S::lf367@nau.edu::ca23724e-7679-4f79-b63b-543e294bf5fe" providerId="AD" clId="Web-{60BDAD05-E4F4-4EAE-A88F-7C473018C03E}" dt="2020-10-11T20:05:15.350" v="1871"/>
          <ac:spMkLst>
            <pc:docMk/>
            <pc:sldMk cId="753552010" sldId="271"/>
            <ac:spMk id="5" creationId="{1094CE85-E6BB-45B1-A7BC-26849C31C662}"/>
          </ac:spMkLst>
        </pc:spChg>
        <pc:spChg chg="mod">
          <ac:chgData name="Logan Alexander Faubion" userId="S::lf367@nau.edu::ca23724e-7679-4f79-b63b-543e294bf5fe" providerId="AD" clId="Web-{60BDAD05-E4F4-4EAE-A88F-7C473018C03E}" dt="2020-10-11T20:05:30.992" v="1879" actId="1076"/>
          <ac:spMkLst>
            <pc:docMk/>
            <pc:sldMk cId="753552010" sldId="271"/>
            <ac:spMk id="6" creationId="{DD491FFE-B4A1-4059-AC3A-B35EA0F59175}"/>
          </ac:spMkLst>
        </pc:spChg>
      </pc:sldChg>
      <pc:sldChg chg="addSp modSp">
        <pc:chgData name="Logan Alexander Faubion" userId="S::lf367@nau.edu::ca23724e-7679-4f79-b63b-543e294bf5fe" providerId="AD" clId="Web-{60BDAD05-E4F4-4EAE-A88F-7C473018C03E}" dt="2020-10-11T20:26:01.489" v="2029" actId="20577"/>
        <pc:sldMkLst>
          <pc:docMk/>
          <pc:sldMk cId="1231521001" sldId="272"/>
        </pc:sldMkLst>
        <pc:spChg chg="mod">
          <ac:chgData name="Logan Alexander Faubion" userId="S::lf367@nau.edu::ca23724e-7679-4f79-b63b-543e294bf5fe" providerId="AD" clId="Web-{60BDAD05-E4F4-4EAE-A88F-7C473018C03E}" dt="2020-10-11T19:53:44.282" v="1312" actId="1076"/>
          <ac:spMkLst>
            <pc:docMk/>
            <pc:sldMk cId="1231521001" sldId="272"/>
            <ac:spMk id="5" creationId="{1FD28D4E-D6B3-47F8-A8DF-1CCF60F918F0}"/>
          </ac:spMkLst>
        </pc:spChg>
        <pc:spChg chg="mod">
          <ac:chgData name="Logan Alexander Faubion" userId="S::lf367@nau.edu::ca23724e-7679-4f79-b63b-543e294bf5fe" providerId="AD" clId="Web-{60BDAD05-E4F4-4EAE-A88F-7C473018C03E}" dt="2020-10-11T20:26:01.489" v="2029" actId="20577"/>
          <ac:spMkLst>
            <pc:docMk/>
            <pc:sldMk cId="1231521001" sldId="272"/>
            <ac:spMk id="13" creationId="{1D6E39B8-797A-41A5-B565-EDE0C3BAB536}"/>
          </ac:spMkLst>
        </pc:spChg>
        <pc:spChg chg="add mod">
          <ac:chgData name="Logan Alexander Faubion" userId="S::lf367@nau.edu::ca23724e-7679-4f79-b63b-543e294bf5fe" providerId="AD" clId="Web-{60BDAD05-E4F4-4EAE-A88F-7C473018C03E}" dt="2020-10-11T19:53:14.859" v="1310" actId="1076"/>
          <ac:spMkLst>
            <pc:docMk/>
            <pc:sldMk cId="1231521001" sldId="272"/>
            <ac:spMk id="14" creationId="{A4605322-F729-463B-9F3C-EF33F72C81A5}"/>
          </ac:spMkLst>
        </pc:spChg>
        <pc:spChg chg="add mod">
          <ac:chgData name="Logan Alexander Faubion" userId="S::lf367@nau.edu::ca23724e-7679-4f79-b63b-543e294bf5fe" providerId="AD" clId="Web-{60BDAD05-E4F4-4EAE-A88F-7C473018C03E}" dt="2020-10-11T20:10:22.095" v="2011" actId="14100"/>
          <ac:spMkLst>
            <pc:docMk/>
            <pc:sldMk cId="1231521001" sldId="272"/>
            <ac:spMk id="15" creationId="{504A83B0-080B-4D95-98E8-61B8CF7D9503}"/>
          </ac:spMkLst>
        </pc:spChg>
        <pc:picChg chg="mod">
          <ac:chgData name="Logan Alexander Faubion" userId="S::lf367@nau.edu::ca23724e-7679-4f79-b63b-543e294bf5fe" providerId="AD" clId="Web-{60BDAD05-E4F4-4EAE-A88F-7C473018C03E}" dt="2020-10-11T19:53:46.704" v="1313" actId="1076"/>
          <ac:picMkLst>
            <pc:docMk/>
            <pc:sldMk cId="1231521001" sldId="272"/>
            <ac:picMk id="4" creationId="{D3849866-7074-471F-A1D4-502A0D4D0D58}"/>
          </ac:picMkLst>
        </pc:picChg>
        <pc:picChg chg="mod">
          <ac:chgData name="Logan Alexander Faubion" userId="S::lf367@nau.edu::ca23724e-7679-4f79-b63b-543e294bf5fe" providerId="AD" clId="Web-{60BDAD05-E4F4-4EAE-A88F-7C473018C03E}" dt="2020-10-11T19:52:30.420" v="1238" actId="1076"/>
          <ac:picMkLst>
            <pc:docMk/>
            <pc:sldMk cId="1231521001" sldId="272"/>
            <ac:picMk id="11" creationId="{670EC2C8-98CA-4D06-8A97-2B52A3375E80}"/>
          </ac:picMkLst>
        </pc:picChg>
      </pc:sldChg>
      <pc:sldChg chg="addSp delSp modSp">
        <pc:chgData name="Logan Alexander Faubion" userId="S::lf367@nau.edu::ca23724e-7679-4f79-b63b-543e294bf5fe" providerId="AD" clId="Web-{60BDAD05-E4F4-4EAE-A88F-7C473018C03E}" dt="2020-10-11T20:02:59.690" v="1860" actId="20577"/>
        <pc:sldMkLst>
          <pc:docMk/>
          <pc:sldMk cId="1841979046" sldId="273"/>
        </pc:sldMkLst>
        <pc:spChg chg="del mod">
          <ac:chgData name="Logan Alexander Faubion" userId="S::lf367@nau.edu::ca23724e-7679-4f79-b63b-543e294bf5fe" providerId="AD" clId="Web-{60BDAD05-E4F4-4EAE-A88F-7C473018C03E}" dt="2020-10-11T19:21:55.368" v="3"/>
          <ac:spMkLst>
            <pc:docMk/>
            <pc:sldMk cId="1841979046" sldId="273"/>
            <ac:spMk id="3" creationId="{B8CECE83-457A-4063-9CDE-4BFCF7CA146C}"/>
          </ac:spMkLst>
        </pc:spChg>
        <pc:spChg chg="mod">
          <ac:chgData name="Logan Alexander Faubion" userId="S::lf367@nau.edu::ca23724e-7679-4f79-b63b-543e294bf5fe" providerId="AD" clId="Web-{60BDAD05-E4F4-4EAE-A88F-7C473018C03E}" dt="2020-10-11T19:25:22.797" v="578" actId="1076"/>
          <ac:spMkLst>
            <pc:docMk/>
            <pc:sldMk cId="1841979046" sldId="273"/>
            <ac:spMk id="7" creationId="{AE8F2621-7C98-4102-ABC8-B01AA90B9000}"/>
          </ac:spMkLst>
        </pc:spChg>
        <pc:spChg chg="add del mod">
          <ac:chgData name="Logan Alexander Faubion" userId="S::lf367@nau.edu::ca23724e-7679-4f79-b63b-543e294bf5fe" providerId="AD" clId="Web-{60BDAD05-E4F4-4EAE-A88F-7C473018C03E}" dt="2020-10-11T19:26:09.095" v="585"/>
          <ac:spMkLst>
            <pc:docMk/>
            <pc:sldMk cId="1841979046" sldId="273"/>
            <ac:spMk id="10" creationId="{C01B7430-74D7-42B0-B241-1E2529BB37DA}"/>
          </ac:spMkLst>
        </pc:spChg>
        <pc:spChg chg="add del mod">
          <ac:chgData name="Logan Alexander Faubion" userId="S::lf367@nau.edu::ca23724e-7679-4f79-b63b-543e294bf5fe" providerId="AD" clId="Web-{60BDAD05-E4F4-4EAE-A88F-7C473018C03E}" dt="2020-10-11T19:26:33.830" v="596"/>
          <ac:spMkLst>
            <pc:docMk/>
            <pc:sldMk cId="1841979046" sldId="273"/>
            <ac:spMk id="12" creationId="{D4C5E59B-55BB-4C4A-A6A9-D92748309713}"/>
          </ac:spMkLst>
        </pc:spChg>
        <pc:spChg chg="add mod">
          <ac:chgData name="Logan Alexander Faubion" userId="S::lf367@nau.edu::ca23724e-7679-4f79-b63b-543e294bf5fe" providerId="AD" clId="Web-{60BDAD05-E4F4-4EAE-A88F-7C473018C03E}" dt="2020-10-11T19:52:06.216" v="1237" actId="1076"/>
          <ac:spMkLst>
            <pc:docMk/>
            <pc:sldMk cId="1841979046" sldId="273"/>
            <ac:spMk id="13" creationId="{FA9CA5D5-F638-4519-BBF9-776A7FC41CA0}"/>
          </ac:spMkLst>
        </pc:spChg>
        <pc:spChg chg="add mod">
          <ac:chgData name="Logan Alexander Faubion" userId="S::lf367@nau.edu::ca23724e-7679-4f79-b63b-543e294bf5fe" providerId="AD" clId="Web-{60BDAD05-E4F4-4EAE-A88F-7C473018C03E}" dt="2020-10-11T20:02:59.690" v="1860" actId="20577"/>
          <ac:spMkLst>
            <pc:docMk/>
            <pc:sldMk cId="1841979046" sldId="273"/>
            <ac:spMk id="14" creationId="{45762BB8-CA77-4251-9E76-54C1587916E9}"/>
          </ac:spMkLst>
        </pc:spChg>
        <pc:spChg chg="add mod">
          <ac:chgData name="Logan Alexander Faubion" userId="S::lf367@nau.edu::ca23724e-7679-4f79-b63b-543e294bf5fe" providerId="AD" clId="Web-{60BDAD05-E4F4-4EAE-A88F-7C473018C03E}" dt="2020-10-11T19:52:01.075" v="1236" actId="1076"/>
          <ac:spMkLst>
            <pc:docMk/>
            <pc:sldMk cId="1841979046" sldId="273"/>
            <ac:spMk id="15" creationId="{F90572E1-16BC-4AFE-BDB5-D3B54E197B85}"/>
          </ac:spMkLst>
        </pc:spChg>
        <pc:picChg chg="mod">
          <ac:chgData name="Logan Alexander Faubion" userId="S::lf367@nau.edu::ca23724e-7679-4f79-b63b-543e294bf5fe" providerId="AD" clId="Web-{60BDAD05-E4F4-4EAE-A88F-7C473018C03E}" dt="2020-10-11T19:51:25.434" v="1153" actId="1076"/>
          <ac:picMkLst>
            <pc:docMk/>
            <pc:sldMk cId="1841979046" sldId="273"/>
            <ac:picMk id="4" creationId="{4530B527-6009-4AFF-8F62-E3EC38CEC6D2}"/>
          </ac:picMkLst>
        </pc:picChg>
      </pc:sldChg>
      <pc:sldChg chg="modSp">
        <pc:chgData name="Logan Alexander Faubion" userId="S::lf367@nau.edu::ca23724e-7679-4f79-b63b-543e294bf5fe" providerId="AD" clId="Web-{60BDAD05-E4F4-4EAE-A88F-7C473018C03E}" dt="2020-10-11T20:10:02.220" v="2009" actId="1076"/>
        <pc:sldMkLst>
          <pc:docMk/>
          <pc:sldMk cId="2145361678" sldId="274"/>
        </pc:sldMkLst>
        <pc:spChg chg="mod">
          <ac:chgData name="Logan Alexander Faubion" userId="S::lf367@nau.edu::ca23724e-7679-4f79-b63b-543e294bf5fe" providerId="AD" clId="Web-{60BDAD05-E4F4-4EAE-A88F-7C473018C03E}" dt="2020-10-11T20:00:52.873" v="1853" actId="1076"/>
          <ac:spMkLst>
            <pc:docMk/>
            <pc:sldMk cId="2145361678" sldId="274"/>
            <ac:spMk id="3" creationId="{B8CECE83-457A-4063-9CDE-4BFCF7CA146C}"/>
          </ac:spMkLst>
        </pc:spChg>
        <pc:spChg chg="mod">
          <ac:chgData name="Logan Alexander Faubion" userId="S::lf367@nau.edu::ca23724e-7679-4f79-b63b-543e294bf5fe" providerId="AD" clId="Web-{60BDAD05-E4F4-4EAE-A88F-7C473018C03E}" dt="2020-10-11T20:10:02.220" v="2009" actId="1076"/>
          <ac:spMkLst>
            <pc:docMk/>
            <pc:sldMk cId="2145361678" sldId="274"/>
            <ac:spMk id="8" creationId="{5F20BE58-764A-439B-B01B-7735BDDD85AB}"/>
          </ac:spMkLst>
        </pc:spChg>
        <pc:graphicFrameChg chg="mod modGraphic">
          <ac:chgData name="Logan Alexander Faubion" userId="S::lf367@nau.edu::ca23724e-7679-4f79-b63b-543e294bf5fe" providerId="AD" clId="Web-{60BDAD05-E4F4-4EAE-A88F-7C473018C03E}" dt="2020-10-11T20:04:16.020" v="1865"/>
          <ac:graphicFrameMkLst>
            <pc:docMk/>
            <pc:sldMk cId="2145361678" sldId="274"/>
            <ac:graphicFrameMk id="7" creationId="{CE90292A-B3CB-46D7-9A91-A7BFB2DB86EC}"/>
          </ac:graphicFrameMkLst>
        </pc:graphicFrameChg>
      </pc:sldChg>
      <pc:sldChg chg="delSp modSp">
        <pc:chgData name="Logan Alexander Faubion" userId="S::lf367@nau.edu::ca23724e-7679-4f79-b63b-543e294bf5fe" providerId="AD" clId="Web-{60BDAD05-E4F4-4EAE-A88F-7C473018C03E}" dt="2020-10-11T20:25:38.957" v="2024" actId="20577"/>
        <pc:sldMkLst>
          <pc:docMk/>
          <pc:sldMk cId="1606836110" sldId="277"/>
        </pc:sldMkLst>
        <pc:spChg chg="mod">
          <ac:chgData name="Logan Alexander Faubion" userId="S::lf367@nau.edu::ca23724e-7679-4f79-b63b-543e294bf5fe" providerId="AD" clId="Web-{60BDAD05-E4F4-4EAE-A88F-7C473018C03E}" dt="2020-10-11T20:10:39.627" v="2013" actId="1076"/>
          <ac:spMkLst>
            <pc:docMk/>
            <pc:sldMk cId="1606836110" sldId="277"/>
            <ac:spMk id="2" creationId="{95569334-C3B5-418A-B4FC-42D81AC1E6F7}"/>
          </ac:spMkLst>
        </pc:spChg>
        <pc:spChg chg="mod">
          <ac:chgData name="Logan Alexander Faubion" userId="S::lf367@nau.edu::ca23724e-7679-4f79-b63b-543e294bf5fe" providerId="AD" clId="Web-{60BDAD05-E4F4-4EAE-A88F-7C473018C03E}" dt="2020-10-11T19:36:31.633" v="888" actId="1076"/>
          <ac:spMkLst>
            <pc:docMk/>
            <pc:sldMk cId="1606836110" sldId="277"/>
            <ac:spMk id="4" creationId="{A5ECF605-8074-4740-BFF4-A17029BC91F6}"/>
          </ac:spMkLst>
        </pc:spChg>
        <pc:spChg chg="mod">
          <ac:chgData name="Logan Alexander Faubion" userId="S::lf367@nau.edu::ca23724e-7679-4f79-b63b-543e294bf5fe" providerId="AD" clId="Web-{60BDAD05-E4F4-4EAE-A88F-7C473018C03E}" dt="2020-10-11T20:10:54.706" v="2014" actId="1076"/>
          <ac:spMkLst>
            <pc:docMk/>
            <pc:sldMk cId="1606836110" sldId="277"/>
            <ac:spMk id="8" creationId="{B1757646-AB9D-477C-ACFA-E08820EB605C}"/>
          </ac:spMkLst>
        </pc:spChg>
        <pc:spChg chg="mod">
          <ac:chgData name="Logan Alexander Faubion" userId="S::lf367@nau.edu::ca23724e-7679-4f79-b63b-543e294bf5fe" providerId="AD" clId="Web-{60BDAD05-E4F4-4EAE-A88F-7C473018C03E}" dt="2020-10-11T20:10:54.721" v="2015" actId="1076"/>
          <ac:spMkLst>
            <pc:docMk/>
            <pc:sldMk cId="1606836110" sldId="277"/>
            <ac:spMk id="10" creationId="{170F5812-8DF4-4777-9129-9E4717F791C3}"/>
          </ac:spMkLst>
        </pc:spChg>
        <pc:spChg chg="del">
          <ac:chgData name="Logan Alexander Faubion" userId="S::lf367@nau.edu::ca23724e-7679-4f79-b63b-543e294bf5fe" providerId="AD" clId="Web-{60BDAD05-E4F4-4EAE-A88F-7C473018C03E}" dt="2020-10-11T19:35:25.991" v="878"/>
          <ac:spMkLst>
            <pc:docMk/>
            <pc:sldMk cId="1606836110" sldId="277"/>
            <ac:spMk id="11" creationId="{6F99F1CC-AEED-458D-AF72-CFFF658532A8}"/>
          </ac:spMkLst>
        </pc:spChg>
        <pc:spChg chg="mod">
          <ac:chgData name="Logan Alexander Faubion" userId="S::lf367@nau.edu::ca23724e-7679-4f79-b63b-543e294bf5fe" providerId="AD" clId="Web-{60BDAD05-E4F4-4EAE-A88F-7C473018C03E}" dt="2020-10-11T19:36:10.414" v="885" actId="1076"/>
          <ac:spMkLst>
            <pc:docMk/>
            <pc:sldMk cId="1606836110" sldId="277"/>
            <ac:spMk id="12" creationId="{3F3EA2C7-F401-44D5-888F-DC111570AF11}"/>
          </ac:spMkLst>
        </pc:spChg>
        <pc:spChg chg="mod">
          <ac:chgData name="Logan Alexander Faubion" userId="S::lf367@nau.edu::ca23724e-7679-4f79-b63b-543e294bf5fe" providerId="AD" clId="Web-{60BDAD05-E4F4-4EAE-A88F-7C473018C03E}" dt="2020-10-11T19:31:54.437" v="829" actId="20577"/>
          <ac:spMkLst>
            <pc:docMk/>
            <pc:sldMk cId="1606836110" sldId="277"/>
            <ac:spMk id="13" creationId="{3EDCC32B-5900-476C-B59B-3DEFE2F2019F}"/>
          </ac:spMkLst>
        </pc:spChg>
        <pc:spChg chg="mod">
          <ac:chgData name="Logan Alexander Faubion" userId="S::lf367@nau.edu::ca23724e-7679-4f79-b63b-543e294bf5fe" providerId="AD" clId="Web-{60BDAD05-E4F4-4EAE-A88F-7C473018C03E}" dt="2020-10-11T20:10:54.737" v="2016" actId="1076"/>
          <ac:spMkLst>
            <pc:docMk/>
            <pc:sldMk cId="1606836110" sldId="277"/>
            <ac:spMk id="14" creationId="{B835640E-DEDE-406B-B2BB-A72DE52CC2DE}"/>
          </ac:spMkLst>
        </pc:spChg>
        <pc:spChg chg="del">
          <ac:chgData name="Logan Alexander Faubion" userId="S::lf367@nau.edu::ca23724e-7679-4f79-b63b-543e294bf5fe" providerId="AD" clId="Web-{60BDAD05-E4F4-4EAE-A88F-7C473018C03E}" dt="2020-10-11T19:35:25.084" v="877"/>
          <ac:spMkLst>
            <pc:docMk/>
            <pc:sldMk cId="1606836110" sldId="277"/>
            <ac:spMk id="17" creationId="{48F6270E-6490-4740-9FCD-BFCB992118E6}"/>
          </ac:spMkLst>
        </pc:spChg>
        <pc:spChg chg="mod">
          <ac:chgData name="Logan Alexander Faubion" userId="S::lf367@nau.edu::ca23724e-7679-4f79-b63b-543e294bf5fe" providerId="AD" clId="Web-{60BDAD05-E4F4-4EAE-A88F-7C473018C03E}" dt="2020-10-11T20:25:38.957" v="2024" actId="20577"/>
          <ac:spMkLst>
            <pc:docMk/>
            <pc:sldMk cId="1606836110" sldId="277"/>
            <ac:spMk id="24" creationId="{FE2F51D7-8C6D-4B33-BA0D-4051E0BD550A}"/>
          </ac:spMkLst>
        </pc:spChg>
        <pc:spChg chg="mod">
          <ac:chgData name="Logan Alexander Faubion" userId="S::lf367@nau.edu::ca23724e-7679-4f79-b63b-543e294bf5fe" providerId="AD" clId="Web-{60BDAD05-E4F4-4EAE-A88F-7C473018C03E}" dt="2020-10-11T20:05:44.133" v="1883" actId="1076"/>
          <ac:spMkLst>
            <pc:docMk/>
            <pc:sldMk cId="1606836110" sldId="277"/>
            <ac:spMk id="26" creationId="{D1CBBB80-D2B0-4298-BEB9-6FB33D33F3F1}"/>
          </ac:spMkLst>
        </pc:spChg>
        <pc:spChg chg="mod">
          <ac:chgData name="Logan Alexander Faubion" userId="S::lf367@nau.edu::ca23724e-7679-4f79-b63b-543e294bf5fe" providerId="AD" clId="Web-{60BDAD05-E4F4-4EAE-A88F-7C473018C03E}" dt="2020-10-11T20:05:50.540" v="1887" actId="1076"/>
          <ac:spMkLst>
            <pc:docMk/>
            <pc:sldMk cId="1606836110" sldId="277"/>
            <ac:spMk id="27" creationId="{87F4681D-3737-45E3-86BE-06C2EF519EDA}"/>
          </ac:spMkLst>
        </pc:spChg>
        <pc:spChg chg="mod">
          <ac:chgData name="Logan Alexander Faubion" userId="S::lf367@nau.edu::ca23724e-7679-4f79-b63b-543e294bf5fe" providerId="AD" clId="Web-{60BDAD05-E4F4-4EAE-A88F-7C473018C03E}" dt="2020-10-11T20:05:57.134" v="1891" actId="1076"/>
          <ac:spMkLst>
            <pc:docMk/>
            <pc:sldMk cId="1606836110" sldId="277"/>
            <ac:spMk id="28" creationId="{1FEC5236-7F9A-4520-A260-9AE434232E0C}"/>
          </ac:spMkLst>
        </pc:spChg>
        <pc:spChg chg="mod">
          <ac:chgData name="Logan Alexander Faubion" userId="S::lf367@nau.edu::ca23724e-7679-4f79-b63b-543e294bf5fe" providerId="AD" clId="Web-{60BDAD05-E4F4-4EAE-A88F-7C473018C03E}" dt="2020-10-11T20:06:03.353" v="1895" actId="1076"/>
          <ac:spMkLst>
            <pc:docMk/>
            <pc:sldMk cId="1606836110" sldId="277"/>
            <ac:spMk id="29" creationId="{16ED4A1F-AD2B-4555-B7AC-6910B3184E63}"/>
          </ac:spMkLst>
        </pc:spChg>
        <pc:picChg chg="mod">
          <ac:chgData name="Logan Alexander Faubion" userId="S::lf367@nau.edu::ca23724e-7679-4f79-b63b-543e294bf5fe" providerId="AD" clId="Web-{60BDAD05-E4F4-4EAE-A88F-7C473018C03E}" dt="2020-10-11T19:28:17.005" v="608" actId="1076"/>
          <ac:picMkLst>
            <pc:docMk/>
            <pc:sldMk cId="1606836110" sldId="277"/>
            <ac:picMk id="6" creationId="{F4B08377-CD05-4963-AA6D-A2BF407D7EC2}"/>
          </ac:picMkLst>
        </pc:picChg>
        <pc:picChg chg="mod">
          <ac:chgData name="Logan Alexander Faubion" userId="S::lf367@nau.edu::ca23724e-7679-4f79-b63b-543e294bf5fe" providerId="AD" clId="Web-{60BDAD05-E4F4-4EAE-A88F-7C473018C03E}" dt="2020-10-11T19:31:03.873" v="813" actId="1076"/>
          <ac:picMkLst>
            <pc:docMk/>
            <pc:sldMk cId="1606836110" sldId="277"/>
            <ac:picMk id="7" creationId="{4F450ECB-D8B0-4FA0-86DE-A9B7AA78FE6B}"/>
          </ac:picMkLst>
        </pc:picChg>
        <pc:picChg chg="mod">
          <ac:chgData name="Logan Alexander Faubion" userId="S::lf367@nau.edu::ca23724e-7679-4f79-b63b-543e294bf5fe" providerId="AD" clId="Web-{60BDAD05-E4F4-4EAE-A88F-7C473018C03E}" dt="2020-10-11T19:31:04.670" v="814" actId="1076"/>
          <ac:picMkLst>
            <pc:docMk/>
            <pc:sldMk cId="1606836110" sldId="277"/>
            <ac:picMk id="19" creationId="{B74F60A4-B4FF-4D4F-8C3E-2E70EE8584AE}"/>
          </ac:picMkLst>
        </pc:picChg>
      </pc:sldChg>
      <pc:sldChg chg="modSp">
        <pc:chgData name="Logan Alexander Faubion" userId="S::lf367@nau.edu::ca23724e-7679-4f79-b63b-543e294bf5fe" providerId="AD" clId="Web-{60BDAD05-E4F4-4EAE-A88F-7C473018C03E}" dt="2020-10-11T20:25:30.551" v="2019" actId="20577"/>
        <pc:sldMkLst>
          <pc:docMk/>
          <pc:sldMk cId="53452963" sldId="278"/>
        </pc:sldMkLst>
        <pc:spChg chg="mod">
          <ac:chgData name="Logan Alexander Faubion" userId="S::lf367@nau.edu::ca23724e-7679-4f79-b63b-543e294bf5fe" providerId="AD" clId="Web-{60BDAD05-E4F4-4EAE-A88F-7C473018C03E}" dt="2020-10-11T20:25:30.551" v="2019" actId="20577"/>
          <ac:spMkLst>
            <pc:docMk/>
            <pc:sldMk cId="53452963" sldId="278"/>
            <ac:spMk id="10" creationId="{D41E3B63-FC6D-42C7-AFFB-C4D6065041D9}"/>
          </ac:spMkLst>
        </pc:spChg>
        <pc:spChg chg="mod">
          <ac:chgData name="Logan Alexander Faubion" userId="S::lf367@nau.edu::ca23724e-7679-4f79-b63b-543e294bf5fe" providerId="AD" clId="Web-{60BDAD05-E4F4-4EAE-A88F-7C473018C03E}" dt="2020-10-11T20:05:04.788" v="1869" actId="20577"/>
          <ac:spMkLst>
            <pc:docMk/>
            <pc:sldMk cId="53452963" sldId="278"/>
            <ac:spMk id="11" creationId="{2FD0B245-C2B6-4508-B692-EAD1AFD7E53D}"/>
          </ac:spMkLst>
        </pc:spChg>
        <pc:spChg chg="mod">
          <ac:chgData name="Logan Alexander Faubion" userId="S::lf367@nau.edu::ca23724e-7679-4f79-b63b-543e294bf5fe" providerId="AD" clId="Web-{60BDAD05-E4F4-4EAE-A88F-7C473018C03E}" dt="2020-10-11T20:04:59.287" v="1866" actId="1076"/>
          <ac:spMkLst>
            <pc:docMk/>
            <pc:sldMk cId="53452963" sldId="278"/>
            <ac:spMk id="14" creationId="{AE0530A2-88F6-4F2B-87FD-B1B6C9F67914}"/>
          </ac:spMkLst>
        </pc:spChg>
      </pc:sldChg>
      <pc:sldChg chg="addSp modSp">
        <pc:chgData name="Logan Alexander Faubion" userId="S::lf367@nau.edu::ca23724e-7679-4f79-b63b-543e294bf5fe" providerId="AD" clId="Web-{60BDAD05-E4F4-4EAE-A88F-7C473018C03E}" dt="2020-10-11T20:09:23.984" v="1995" actId="1076"/>
        <pc:sldMkLst>
          <pc:docMk/>
          <pc:sldMk cId="980611531" sldId="279"/>
        </pc:sldMkLst>
        <pc:spChg chg="add mod">
          <ac:chgData name="Logan Alexander Faubion" userId="S::lf367@nau.edu::ca23724e-7679-4f79-b63b-543e294bf5fe" providerId="AD" clId="Web-{60BDAD05-E4F4-4EAE-A88F-7C473018C03E}" dt="2020-10-11T19:41:12.345" v="959" actId="14100"/>
          <ac:spMkLst>
            <pc:docMk/>
            <pc:sldMk cId="980611531" sldId="279"/>
            <ac:spMk id="3" creationId="{F242F742-0B86-48B4-86DF-E078E596AB32}"/>
          </ac:spMkLst>
        </pc:spChg>
        <pc:spChg chg="mod">
          <ac:chgData name="Logan Alexander Faubion" userId="S::lf367@nau.edu::ca23724e-7679-4f79-b63b-543e294bf5fe" providerId="AD" clId="Web-{60BDAD05-E4F4-4EAE-A88F-7C473018C03E}" dt="2020-10-11T19:40:25.484" v="948"/>
          <ac:spMkLst>
            <pc:docMk/>
            <pc:sldMk cId="980611531" sldId="279"/>
            <ac:spMk id="4" creationId="{9C770498-13F4-40F0-B7AB-0103B18D6003}"/>
          </ac:spMkLst>
        </pc:spChg>
        <pc:spChg chg="add mod">
          <ac:chgData name="Logan Alexander Faubion" userId="S::lf367@nau.edu::ca23724e-7679-4f79-b63b-543e294bf5fe" providerId="AD" clId="Web-{60BDAD05-E4F4-4EAE-A88F-7C473018C03E}" dt="2020-10-11T19:40:00.984" v="943"/>
          <ac:spMkLst>
            <pc:docMk/>
            <pc:sldMk cId="980611531" sldId="279"/>
            <ac:spMk id="5" creationId="{C0EFE4AA-0404-4601-B0A0-B7925B39491C}"/>
          </ac:spMkLst>
        </pc:spChg>
        <pc:spChg chg="mod">
          <ac:chgData name="Logan Alexander Faubion" userId="S::lf367@nau.edu::ca23724e-7679-4f79-b63b-543e294bf5fe" providerId="AD" clId="Web-{60BDAD05-E4F4-4EAE-A88F-7C473018C03E}" dt="2020-10-11T19:39:25.858" v="919"/>
          <ac:spMkLst>
            <pc:docMk/>
            <pc:sldMk cId="980611531" sldId="279"/>
            <ac:spMk id="6" creationId="{6F11DADE-DA6E-4EEC-8D90-AFA77C7A8857}"/>
          </ac:spMkLst>
        </pc:spChg>
        <pc:spChg chg="mod">
          <ac:chgData name="Logan Alexander Faubion" userId="S::lf367@nau.edu::ca23724e-7679-4f79-b63b-543e294bf5fe" providerId="AD" clId="Web-{60BDAD05-E4F4-4EAE-A88F-7C473018C03E}" dt="2020-10-11T19:40:37.875" v="949"/>
          <ac:spMkLst>
            <pc:docMk/>
            <pc:sldMk cId="980611531" sldId="279"/>
            <ac:spMk id="7" creationId="{599988CD-B43D-46A9-8243-8C3C39F62EDD}"/>
          </ac:spMkLst>
        </pc:spChg>
        <pc:spChg chg="mod">
          <ac:chgData name="Logan Alexander Faubion" userId="S::lf367@nau.edu::ca23724e-7679-4f79-b63b-543e294bf5fe" providerId="AD" clId="Web-{60BDAD05-E4F4-4EAE-A88F-7C473018C03E}" dt="2020-10-11T19:40:47.204" v="953"/>
          <ac:spMkLst>
            <pc:docMk/>
            <pc:sldMk cId="980611531" sldId="279"/>
            <ac:spMk id="12" creationId="{9FD155E4-DCFE-4E4D-BA2B-6B742B014A81}"/>
          </ac:spMkLst>
        </pc:spChg>
        <pc:spChg chg="mod">
          <ac:chgData name="Logan Alexander Faubion" userId="S::lf367@nau.edu::ca23724e-7679-4f79-b63b-543e294bf5fe" providerId="AD" clId="Web-{60BDAD05-E4F4-4EAE-A88F-7C473018C03E}" dt="2020-10-11T20:09:23.984" v="1995" actId="1076"/>
          <ac:spMkLst>
            <pc:docMk/>
            <pc:sldMk cId="980611531" sldId="279"/>
            <ac:spMk id="13" creationId="{72366F6F-D40C-4643-BE3A-4A1E0CE6D84F}"/>
          </ac:spMkLst>
        </pc:spChg>
        <pc:spChg chg="mod">
          <ac:chgData name="Logan Alexander Faubion" userId="S::lf367@nau.edu::ca23724e-7679-4f79-b63b-543e294bf5fe" providerId="AD" clId="Web-{60BDAD05-E4F4-4EAE-A88F-7C473018C03E}" dt="2020-10-11T19:39:25.858" v="920"/>
          <ac:spMkLst>
            <pc:docMk/>
            <pc:sldMk cId="980611531" sldId="279"/>
            <ac:spMk id="27" creationId="{9547866F-1FF4-4977-9BA1-6856CF8658C4}"/>
          </ac:spMkLst>
        </pc:spChg>
        <pc:spChg chg="mod">
          <ac:chgData name="Logan Alexander Faubion" userId="S::lf367@nau.edu::ca23724e-7679-4f79-b63b-543e294bf5fe" providerId="AD" clId="Web-{60BDAD05-E4F4-4EAE-A88F-7C473018C03E}" dt="2020-10-11T19:39:25.873" v="921"/>
          <ac:spMkLst>
            <pc:docMk/>
            <pc:sldMk cId="980611531" sldId="279"/>
            <ac:spMk id="28" creationId="{C6148722-19A1-4A62-98D4-48F740C5414E}"/>
          </ac:spMkLst>
        </pc:spChg>
        <pc:spChg chg="mod">
          <ac:chgData name="Logan Alexander Faubion" userId="S::lf367@nau.edu::ca23724e-7679-4f79-b63b-543e294bf5fe" providerId="AD" clId="Web-{60BDAD05-E4F4-4EAE-A88F-7C473018C03E}" dt="2020-10-11T19:41:06.767" v="958" actId="1076"/>
          <ac:spMkLst>
            <pc:docMk/>
            <pc:sldMk cId="980611531" sldId="279"/>
            <ac:spMk id="29" creationId="{82AC34DA-E81C-445D-AAA4-04BE0C89A9CD}"/>
          </ac:spMkLst>
        </pc:spChg>
        <pc:spChg chg="mod">
          <ac:chgData name="Logan Alexander Faubion" userId="S::lf367@nau.edu::ca23724e-7679-4f79-b63b-543e294bf5fe" providerId="AD" clId="Web-{60BDAD05-E4F4-4EAE-A88F-7C473018C03E}" dt="2020-10-11T19:40:37.875" v="950"/>
          <ac:spMkLst>
            <pc:docMk/>
            <pc:sldMk cId="980611531" sldId="279"/>
            <ac:spMk id="31" creationId="{DECA8A94-FB77-47DD-9BA0-E1EA07D90ADB}"/>
          </ac:spMkLst>
        </pc:spChg>
        <pc:spChg chg="mod">
          <ac:chgData name="Logan Alexander Faubion" userId="S::lf367@nau.edu::ca23724e-7679-4f79-b63b-543e294bf5fe" providerId="AD" clId="Web-{60BDAD05-E4F4-4EAE-A88F-7C473018C03E}" dt="2020-10-11T19:40:37.891" v="951"/>
          <ac:spMkLst>
            <pc:docMk/>
            <pc:sldMk cId="980611531" sldId="279"/>
            <ac:spMk id="32" creationId="{530783E5-AC49-4FB2-8372-3A19C515F6C7}"/>
          </ac:spMkLst>
        </pc:spChg>
        <pc:spChg chg="mod">
          <ac:chgData name="Logan Alexander Faubion" userId="S::lf367@nau.edu::ca23724e-7679-4f79-b63b-543e294bf5fe" providerId="AD" clId="Web-{60BDAD05-E4F4-4EAE-A88F-7C473018C03E}" dt="2020-10-11T19:40:37.907" v="952"/>
          <ac:spMkLst>
            <pc:docMk/>
            <pc:sldMk cId="980611531" sldId="279"/>
            <ac:spMk id="33" creationId="{8731BE03-185F-401D-A1B1-EB784E868266}"/>
          </ac:spMkLst>
        </pc:spChg>
        <pc:spChg chg="mod">
          <ac:chgData name="Logan Alexander Faubion" userId="S::lf367@nau.edu::ca23724e-7679-4f79-b63b-543e294bf5fe" providerId="AD" clId="Web-{60BDAD05-E4F4-4EAE-A88F-7C473018C03E}" dt="2020-10-11T19:39:25.920" v="927"/>
          <ac:spMkLst>
            <pc:docMk/>
            <pc:sldMk cId="980611531" sldId="279"/>
            <ac:spMk id="34" creationId="{361AFFC7-4A42-4D3F-B180-5833A638EECE}"/>
          </ac:spMkLst>
        </pc:spChg>
        <pc:spChg chg="mod">
          <ac:chgData name="Logan Alexander Faubion" userId="S::lf367@nau.edu::ca23724e-7679-4f79-b63b-543e294bf5fe" providerId="AD" clId="Web-{60BDAD05-E4F4-4EAE-A88F-7C473018C03E}" dt="2020-10-11T19:39:25.936" v="929"/>
          <ac:spMkLst>
            <pc:docMk/>
            <pc:sldMk cId="980611531" sldId="279"/>
            <ac:spMk id="35" creationId="{6E0AEEB1-6004-48A8-A23F-9FA430A187F3}"/>
          </ac:spMkLst>
        </pc:spChg>
        <pc:spChg chg="mod">
          <ac:chgData name="Logan Alexander Faubion" userId="S::lf367@nau.edu::ca23724e-7679-4f79-b63b-543e294bf5fe" providerId="AD" clId="Web-{60BDAD05-E4F4-4EAE-A88F-7C473018C03E}" dt="2020-10-11T19:39:25.951" v="930"/>
          <ac:spMkLst>
            <pc:docMk/>
            <pc:sldMk cId="980611531" sldId="279"/>
            <ac:spMk id="36" creationId="{21A74DA1-4745-443E-9F32-9FF9D796D9D2}"/>
          </ac:spMkLst>
        </pc:spChg>
        <pc:spChg chg="mod">
          <ac:chgData name="Logan Alexander Faubion" userId="S::lf367@nau.edu::ca23724e-7679-4f79-b63b-543e294bf5fe" providerId="AD" clId="Web-{60BDAD05-E4F4-4EAE-A88F-7C473018C03E}" dt="2020-10-11T19:39:25.951" v="931"/>
          <ac:spMkLst>
            <pc:docMk/>
            <pc:sldMk cId="980611531" sldId="279"/>
            <ac:spMk id="37" creationId="{23313FB8-47DE-4CD0-BC16-6262ABD0D892}"/>
          </ac:spMkLst>
        </pc:spChg>
        <pc:spChg chg="mod">
          <ac:chgData name="Logan Alexander Faubion" userId="S::lf367@nau.edu::ca23724e-7679-4f79-b63b-543e294bf5fe" providerId="AD" clId="Web-{60BDAD05-E4F4-4EAE-A88F-7C473018C03E}" dt="2020-10-11T19:40:47.220" v="954"/>
          <ac:spMkLst>
            <pc:docMk/>
            <pc:sldMk cId="980611531" sldId="279"/>
            <ac:spMk id="38" creationId="{230D21E1-3B1D-432A-9DE3-E8E6A66CB94B}"/>
          </ac:spMkLst>
        </pc:spChg>
        <pc:spChg chg="mod">
          <ac:chgData name="Logan Alexander Faubion" userId="S::lf367@nau.edu::ca23724e-7679-4f79-b63b-543e294bf5fe" providerId="AD" clId="Web-{60BDAD05-E4F4-4EAE-A88F-7C473018C03E}" dt="2020-10-11T19:40:47.235" v="955"/>
          <ac:spMkLst>
            <pc:docMk/>
            <pc:sldMk cId="980611531" sldId="279"/>
            <ac:spMk id="39" creationId="{37C95571-BAF3-42E1-BF2F-CB80DDE545D7}"/>
          </ac:spMkLst>
        </pc:spChg>
        <pc:spChg chg="mod">
          <ac:chgData name="Logan Alexander Faubion" userId="S::lf367@nau.edu::ca23724e-7679-4f79-b63b-543e294bf5fe" providerId="AD" clId="Web-{60BDAD05-E4F4-4EAE-A88F-7C473018C03E}" dt="2020-10-11T19:40:47.235" v="956"/>
          <ac:spMkLst>
            <pc:docMk/>
            <pc:sldMk cId="980611531" sldId="279"/>
            <ac:spMk id="40" creationId="{E2BD11F1-13D5-4A19-A8AE-E1635D9B53C1}"/>
          </ac:spMkLst>
        </pc:spChg>
      </pc:sldChg>
    </pc:docChg>
  </pc:docChgLst>
  <pc:docChgLst>
    <pc:chgData name="Ashley Ann Redmond" userId="S::ashley.redmond@nau.edu::40b5ccaa-f571-436c-9d82-4486d945c4ad" providerId="AD" clId="Web-{3FAEAEEE-EECF-4EF8-9DFE-F45E05966029}"/>
    <pc:docChg chg="modSld">
      <pc:chgData name="Ashley Ann Redmond" userId="S::ashley.redmond@nau.edu::40b5ccaa-f571-436c-9d82-4486d945c4ad" providerId="AD" clId="Web-{3FAEAEEE-EECF-4EF8-9DFE-F45E05966029}" dt="2020-10-11T18:40:38.517" v="445" actId="1076"/>
      <pc:docMkLst>
        <pc:docMk/>
      </pc:docMkLst>
      <pc:sldChg chg="addSp modSp">
        <pc:chgData name="Ashley Ann Redmond" userId="S::ashley.redmond@nau.edu::40b5ccaa-f571-436c-9d82-4486d945c4ad" providerId="AD" clId="Web-{3FAEAEEE-EECF-4EF8-9DFE-F45E05966029}" dt="2020-10-11T18:40:38.517" v="445" actId="1076"/>
        <pc:sldMkLst>
          <pc:docMk/>
          <pc:sldMk cId="24249479" sldId="270"/>
        </pc:sldMkLst>
        <pc:spChg chg="mod">
          <ac:chgData name="Ashley Ann Redmond" userId="S::ashley.redmond@nau.edu::40b5ccaa-f571-436c-9d82-4486d945c4ad" providerId="AD" clId="Web-{3FAEAEEE-EECF-4EF8-9DFE-F45E05966029}" dt="2020-10-11T18:39:45.999" v="438" actId="14100"/>
          <ac:spMkLst>
            <pc:docMk/>
            <pc:sldMk cId="24249479" sldId="270"/>
            <ac:spMk id="4" creationId="{A5ECF605-8074-4740-BFF4-A17029BC91F6}"/>
          </ac:spMkLst>
        </pc:spChg>
        <pc:picChg chg="add mod">
          <ac:chgData name="Ashley Ann Redmond" userId="S::ashley.redmond@nau.edu::40b5ccaa-f571-436c-9d82-4486d945c4ad" providerId="AD" clId="Web-{3FAEAEEE-EECF-4EF8-9DFE-F45E05966029}" dt="2020-10-11T18:40:38.517" v="445" actId="1076"/>
          <ac:picMkLst>
            <pc:docMk/>
            <pc:sldMk cId="24249479" sldId="270"/>
            <ac:picMk id="5" creationId="{BDB30ABD-C5BF-42DC-825C-5C24F553F058}"/>
          </ac:picMkLst>
        </pc:picChg>
      </pc:sldChg>
    </pc:docChg>
  </pc:docChgLst>
  <pc:docChgLst>
    <pc:chgData name="Tyler Stephen Trebilcock" userId="S::tst66@nau.edu::fbe183bf-fa41-422b-af39-0629579a8e61" providerId="AD" clId="Web-{5FCCD168-5064-43CF-845B-5C8B335E315D}"/>
    <pc:docChg chg="modSld">
      <pc:chgData name="Tyler Stephen Trebilcock" userId="S::tst66@nau.edu::fbe183bf-fa41-422b-af39-0629579a8e61" providerId="AD" clId="Web-{5FCCD168-5064-43CF-845B-5C8B335E315D}" dt="2020-10-11T20:14:58.756" v="212" actId="20577"/>
      <pc:docMkLst>
        <pc:docMk/>
      </pc:docMkLst>
      <pc:sldChg chg="modSp">
        <pc:chgData name="Tyler Stephen Trebilcock" userId="S::tst66@nau.edu::fbe183bf-fa41-422b-af39-0629579a8e61" providerId="AD" clId="Web-{5FCCD168-5064-43CF-845B-5C8B335E315D}" dt="2020-10-11T20:08:31.785" v="118" actId="20577"/>
        <pc:sldMkLst>
          <pc:docMk/>
          <pc:sldMk cId="169997878" sldId="267"/>
        </pc:sldMkLst>
        <pc:spChg chg="mod">
          <ac:chgData name="Tyler Stephen Trebilcock" userId="S::tst66@nau.edu::fbe183bf-fa41-422b-af39-0629579a8e61" providerId="AD" clId="Web-{5FCCD168-5064-43CF-845B-5C8B335E315D}" dt="2020-10-11T20:08:31.785" v="118" actId="20577"/>
          <ac:spMkLst>
            <pc:docMk/>
            <pc:sldMk cId="169997878" sldId="267"/>
            <ac:spMk id="7" creationId="{B58203B0-9CE6-4E56-AC7B-2615DE53F879}"/>
          </ac:spMkLst>
        </pc:spChg>
      </pc:sldChg>
      <pc:sldChg chg="modSp">
        <pc:chgData name="Tyler Stephen Trebilcock" userId="S::tst66@nau.edu::fbe183bf-fa41-422b-af39-0629579a8e61" providerId="AD" clId="Web-{5FCCD168-5064-43CF-845B-5C8B335E315D}" dt="2020-10-11T19:57:32.765" v="111" actId="1076"/>
        <pc:sldMkLst>
          <pc:docMk/>
          <pc:sldMk cId="240409875" sldId="269"/>
        </pc:sldMkLst>
        <pc:spChg chg="mod">
          <ac:chgData name="Tyler Stephen Trebilcock" userId="S::tst66@nau.edu::fbe183bf-fa41-422b-af39-0629579a8e61" providerId="AD" clId="Web-{5FCCD168-5064-43CF-845B-5C8B335E315D}" dt="2020-10-11T19:57:32.765" v="111" actId="1076"/>
          <ac:spMkLst>
            <pc:docMk/>
            <pc:sldMk cId="240409875" sldId="269"/>
            <ac:spMk id="4" creationId="{DF8215C0-325E-4251-B439-1912DD454337}"/>
          </ac:spMkLst>
        </pc:spChg>
        <pc:spChg chg="mod">
          <ac:chgData name="Tyler Stephen Trebilcock" userId="S::tst66@nau.edu::fbe183bf-fa41-422b-af39-0629579a8e61" providerId="AD" clId="Web-{5FCCD168-5064-43CF-845B-5C8B335E315D}" dt="2020-10-11T19:51:05.497" v="22" actId="1076"/>
          <ac:spMkLst>
            <pc:docMk/>
            <pc:sldMk cId="240409875" sldId="269"/>
            <ac:spMk id="8" creationId="{4F3DB761-CBEC-4F99-A9DB-AAF99BE2A61E}"/>
          </ac:spMkLst>
        </pc:spChg>
        <pc:spChg chg="mod">
          <ac:chgData name="Tyler Stephen Trebilcock" userId="S::tst66@nau.edu::fbe183bf-fa41-422b-af39-0629579a8e61" providerId="AD" clId="Web-{5FCCD168-5064-43CF-845B-5C8B335E315D}" dt="2020-10-11T19:48:06.754" v="8" actId="20577"/>
          <ac:spMkLst>
            <pc:docMk/>
            <pc:sldMk cId="240409875" sldId="269"/>
            <ac:spMk id="9" creationId="{3CAAC2AA-42DE-4A0B-9646-6A5FB05C2BCD}"/>
          </ac:spMkLst>
        </pc:spChg>
      </pc:sldChg>
      <pc:sldChg chg="modSp">
        <pc:chgData name="Tyler Stephen Trebilcock" userId="S::tst66@nau.edu::fbe183bf-fa41-422b-af39-0629579a8e61" providerId="AD" clId="Web-{5FCCD168-5064-43CF-845B-5C8B335E315D}" dt="2020-10-11T20:11:09.058" v="157" actId="20577"/>
        <pc:sldMkLst>
          <pc:docMk/>
          <pc:sldMk cId="24249479" sldId="270"/>
        </pc:sldMkLst>
        <pc:spChg chg="mod">
          <ac:chgData name="Tyler Stephen Trebilcock" userId="S::tst66@nau.edu::fbe183bf-fa41-422b-af39-0629579a8e61" providerId="AD" clId="Web-{5FCCD168-5064-43CF-845B-5C8B335E315D}" dt="2020-10-11T20:11:09.058" v="157" actId="20577"/>
          <ac:spMkLst>
            <pc:docMk/>
            <pc:sldMk cId="24249479" sldId="270"/>
            <ac:spMk id="14" creationId="{327EACEF-E436-41E1-B015-E53122DBD9E7}"/>
          </ac:spMkLst>
        </pc:spChg>
      </pc:sldChg>
      <pc:sldChg chg="modSp">
        <pc:chgData name="Tyler Stephen Trebilcock" userId="S::tst66@nau.edu::fbe183bf-fa41-422b-af39-0629579a8e61" providerId="AD" clId="Web-{5FCCD168-5064-43CF-845B-5C8B335E315D}" dt="2020-10-11T20:09:48.788" v="138" actId="1076"/>
        <pc:sldMkLst>
          <pc:docMk/>
          <pc:sldMk cId="753552010" sldId="271"/>
        </pc:sldMkLst>
        <pc:spChg chg="mod">
          <ac:chgData name="Tyler Stephen Trebilcock" userId="S::tst66@nau.edu::fbe183bf-fa41-422b-af39-0629579a8e61" providerId="AD" clId="Web-{5FCCD168-5064-43CF-845B-5C8B335E315D}" dt="2020-10-11T20:09:48.788" v="138" actId="1076"/>
          <ac:spMkLst>
            <pc:docMk/>
            <pc:sldMk cId="753552010" sldId="271"/>
            <ac:spMk id="10" creationId="{8AEC247D-351A-4EF7-951E-4505F8688E76}"/>
          </ac:spMkLst>
        </pc:spChg>
      </pc:sldChg>
      <pc:sldChg chg="modSp">
        <pc:chgData name="Tyler Stephen Trebilcock" userId="S::tst66@nau.edu::fbe183bf-fa41-422b-af39-0629579a8e61" providerId="AD" clId="Web-{5FCCD168-5064-43CF-845B-5C8B335E315D}" dt="2020-10-11T20:11:41.887" v="169" actId="20577"/>
        <pc:sldMkLst>
          <pc:docMk/>
          <pc:sldMk cId="1231521001" sldId="272"/>
        </pc:sldMkLst>
        <pc:spChg chg="mod">
          <ac:chgData name="Tyler Stephen Trebilcock" userId="S::tst66@nau.edu::fbe183bf-fa41-422b-af39-0629579a8e61" providerId="AD" clId="Web-{5FCCD168-5064-43CF-845B-5C8B335E315D}" dt="2020-10-11T20:11:41.887" v="169" actId="20577"/>
          <ac:spMkLst>
            <pc:docMk/>
            <pc:sldMk cId="1231521001" sldId="272"/>
            <ac:spMk id="13" creationId="{1D6E39B8-797A-41A5-B565-EDE0C3BAB536}"/>
          </ac:spMkLst>
        </pc:spChg>
      </pc:sldChg>
      <pc:sldChg chg="modSp">
        <pc:chgData name="Tyler Stephen Trebilcock" userId="S::tst66@nau.edu::fbe183bf-fa41-422b-af39-0629579a8e61" providerId="AD" clId="Web-{5FCCD168-5064-43CF-845B-5C8B335E315D}" dt="2020-10-11T20:01:11.077" v="113" actId="20577"/>
        <pc:sldMkLst>
          <pc:docMk/>
          <pc:sldMk cId="2145361678" sldId="274"/>
        </pc:sldMkLst>
        <pc:spChg chg="mod">
          <ac:chgData name="Tyler Stephen Trebilcock" userId="S::tst66@nau.edu::fbe183bf-fa41-422b-af39-0629579a8e61" providerId="AD" clId="Web-{5FCCD168-5064-43CF-845B-5C8B335E315D}" dt="2020-10-11T20:01:11.077" v="113" actId="20577"/>
          <ac:spMkLst>
            <pc:docMk/>
            <pc:sldMk cId="2145361678" sldId="274"/>
            <ac:spMk id="3" creationId="{B8CECE83-457A-4063-9CDE-4BFCF7CA146C}"/>
          </ac:spMkLst>
        </pc:spChg>
      </pc:sldChg>
      <pc:sldChg chg="modSp">
        <pc:chgData name="Tyler Stephen Trebilcock" userId="S::tst66@nau.edu::fbe183bf-fa41-422b-af39-0629579a8e61" providerId="AD" clId="Web-{5FCCD168-5064-43CF-845B-5C8B335E315D}" dt="2020-10-11T20:11:24.668" v="166" actId="20577"/>
        <pc:sldMkLst>
          <pc:docMk/>
          <pc:sldMk cId="1606836110" sldId="277"/>
        </pc:sldMkLst>
        <pc:spChg chg="mod">
          <ac:chgData name="Tyler Stephen Trebilcock" userId="S::tst66@nau.edu::fbe183bf-fa41-422b-af39-0629579a8e61" providerId="AD" clId="Web-{5FCCD168-5064-43CF-845B-5C8B335E315D}" dt="2020-10-11T20:11:24.668" v="166" actId="20577"/>
          <ac:spMkLst>
            <pc:docMk/>
            <pc:sldMk cId="1606836110" sldId="277"/>
            <ac:spMk id="24" creationId="{FE2F51D7-8C6D-4B33-BA0D-4051E0BD550A}"/>
          </ac:spMkLst>
        </pc:spChg>
      </pc:sldChg>
      <pc:sldChg chg="addSp modSp">
        <pc:chgData name="Tyler Stephen Trebilcock" userId="S::tst66@nau.edu::fbe183bf-fa41-422b-af39-0629579a8e61" providerId="AD" clId="Web-{5FCCD168-5064-43CF-845B-5C8B335E315D}" dt="2020-10-11T20:13:52.862" v="192" actId="20577"/>
        <pc:sldMkLst>
          <pc:docMk/>
          <pc:sldMk cId="53452963" sldId="278"/>
        </pc:sldMkLst>
        <pc:spChg chg="mod">
          <ac:chgData name="Tyler Stephen Trebilcock" userId="S::tst66@nau.edu::fbe183bf-fa41-422b-af39-0629579a8e61" providerId="AD" clId="Web-{5FCCD168-5064-43CF-845B-5C8B335E315D}" dt="2020-10-11T19:59:45.948" v="112" actId="1076"/>
          <ac:spMkLst>
            <pc:docMk/>
            <pc:sldMk cId="53452963" sldId="278"/>
            <ac:spMk id="5" creationId="{1094CE85-E6BB-45B1-A7BC-26849C31C662}"/>
          </ac:spMkLst>
        </pc:spChg>
        <pc:spChg chg="mod">
          <ac:chgData name="Tyler Stephen Trebilcock" userId="S::tst66@nau.edu::fbe183bf-fa41-422b-af39-0629579a8e61" providerId="AD" clId="Web-{5FCCD168-5064-43CF-845B-5C8B335E315D}" dt="2020-10-11T20:13:52.862" v="192" actId="20577"/>
          <ac:spMkLst>
            <pc:docMk/>
            <pc:sldMk cId="53452963" sldId="278"/>
            <ac:spMk id="10" creationId="{D41E3B63-FC6D-42C7-AFFB-C4D6065041D9}"/>
          </ac:spMkLst>
        </pc:spChg>
        <pc:spChg chg="add mod">
          <ac:chgData name="Tyler Stephen Trebilcock" userId="S::tst66@nau.edu::fbe183bf-fa41-422b-af39-0629579a8e61" providerId="AD" clId="Web-{5FCCD168-5064-43CF-845B-5C8B335E315D}" dt="2020-10-11T19:55:07.696" v="87" actId="20577"/>
          <ac:spMkLst>
            <pc:docMk/>
            <pc:sldMk cId="53452963" sldId="278"/>
            <ac:spMk id="14" creationId="{AE0530A2-88F6-4F2B-87FD-B1B6C9F67914}"/>
          </ac:spMkLst>
        </pc:spChg>
      </pc:sldChg>
      <pc:sldChg chg="modSp">
        <pc:chgData name="Tyler Stephen Trebilcock" userId="S::tst66@nau.edu::fbe183bf-fa41-422b-af39-0629579a8e61" providerId="AD" clId="Web-{5FCCD168-5064-43CF-845B-5C8B335E315D}" dt="2020-10-11T20:14:58.756" v="212" actId="20577"/>
        <pc:sldMkLst>
          <pc:docMk/>
          <pc:sldMk cId="980611531" sldId="279"/>
        </pc:sldMkLst>
        <pc:spChg chg="mod">
          <ac:chgData name="Tyler Stephen Trebilcock" userId="S::tst66@nau.edu::fbe183bf-fa41-422b-af39-0629579a8e61" providerId="AD" clId="Web-{5FCCD168-5064-43CF-845B-5C8B335E315D}" dt="2020-10-11T20:14:58.756" v="212" actId="20577"/>
          <ac:spMkLst>
            <pc:docMk/>
            <pc:sldMk cId="980611531" sldId="279"/>
            <ac:spMk id="12" creationId="{9FD155E4-DCFE-4E4D-BA2B-6B742B014A81}"/>
          </ac:spMkLst>
        </pc:spChg>
      </pc:sldChg>
    </pc:docChg>
  </pc:docChgLst>
  <pc:docChgLst>
    <pc:chgData name="Tanner Stockton Gill" userId="S::tsg55@nau.edu::d55a1cb7-1598-4ac4-a7f0-1609b5fda60e" providerId="AD" clId="Web-{0B18B91F-7BF5-48FC-86AD-D6E8308D5500}"/>
    <pc:docChg chg="addSld modSld">
      <pc:chgData name="Tanner Stockton Gill" userId="S::tsg55@nau.edu::d55a1cb7-1598-4ac4-a7f0-1609b5fda60e" providerId="AD" clId="Web-{0B18B91F-7BF5-48FC-86AD-D6E8308D5500}" dt="2020-10-11T20:16:14.589" v="994" actId="20577"/>
      <pc:docMkLst>
        <pc:docMk/>
      </pc:docMkLst>
      <pc:sldChg chg="modTransition">
        <pc:chgData name="Tanner Stockton Gill" userId="S::tsg55@nau.edu::d55a1cb7-1598-4ac4-a7f0-1609b5fda60e" providerId="AD" clId="Web-{0B18B91F-7BF5-48FC-86AD-D6E8308D5500}" dt="2020-10-11T20:07:12.450" v="938"/>
        <pc:sldMkLst>
          <pc:docMk/>
          <pc:sldMk cId="3340401790" sldId="266"/>
        </pc:sldMkLst>
      </pc:sldChg>
      <pc:sldChg chg="modTransition">
        <pc:chgData name="Tanner Stockton Gill" userId="S::tsg55@nau.edu::d55a1cb7-1598-4ac4-a7f0-1609b5fda60e" providerId="AD" clId="Web-{0B18B91F-7BF5-48FC-86AD-D6E8308D5500}" dt="2020-10-11T20:07:14.153" v="939"/>
        <pc:sldMkLst>
          <pc:docMk/>
          <pc:sldMk cId="169997878" sldId="267"/>
        </pc:sldMkLst>
      </pc:sldChg>
      <pc:sldChg chg="addSp modSp modTransition">
        <pc:chgData name="Tanner Stockton Gill" userId="S::tsg55@nau.edu::d55a1cb7-1598-4ac4-a7f0-1609b5fda60e" providerId="AD" clId="Web-{0B18B91F-7BF5-48FC-86AD-D6E8308D5500}" dt="2020-10-11T20:07:15.731" v="940"/>
        <pc:sldMkLst>
          <pc:docMk/>
          <pc:sldMk cId="3165682804" sldId="268"/>
        </pc:sldMkLst>
        <pc:spChg chg="add mod">
          <ac:chgData name="Tanner Stockton Gill" userId="S::tsg55@nau.edu::d55a1cb7-1598-4ac4-a7f0-1609b5fda60e" providerId="AD" clId="Web-{0B18B91F-7BF5-48FC-86AD-D6E8308D5500}" dt="2020-10-11T19:47:12.447" v="358" actId="1076"/>
          <ac:spMkLst>
            <pc:docMk/>
            <pc:sldMk cId="3165682804" sldId="268"/>
            <ac:spMk id="3" creationId="{474E3C3D-7216-4981-ADE2-500B554AE985}"/>
          </ac:spMkLst>
        </pc:spChg>
      </pc:sldChg>
      <pc:sldChg chg="addSp delSp modSp">
        <pc:chgData name="Tanner Stockton Gill" userId="S::tsg55@nau.edu::d55a1cb7-1598-4ac4-a7f0-1609b5fda60e" providerId="AD" clId="Web-{0B18B91F-7BF5-48FC-86AD-D6E8308D5500}" dt="2020-10-11T19:50:11.925" v="635" actId="20577"/>
        <pc:sldMkLst>
          <pc:docMk/>
          <pc:sldMk cId="240409875" sldId="269"/>
        </pc:sldMkLst>
        <pc:spChg chg="mod">
          <ac:chgData name="Tanner Stockton Gill" userId="S::tsg55@nau.edu::d55a1cb7-1598-4ac4-a7f0-1609b5fda60e" providerId="AD" clId="Web-{0B18B91F-7BF5-48FC-86AD-D6E8308D5500}" dt="2020-10-11T19:49:48.049" v="611" actId="20577"/>
          <ac:spMkLst>
            <pc:docMk/>
            <pc:sldMk cId="240409875" sldId="269"/>
            <ac:spMk id="4" creationId="{DF8215C0-325E-4251-B439-1912DD454337}"/>
          </ac:spMkLst>
        </pc:spChg>
        <pc:spChg chg="mod">
          <ac:chgData name="Tanner Stockton Gill" userId="S::tsg55@nau.edu::d55a1cb7-1598-4ac4-a7f0-1609b5fda60e" providerId="AD" clId="Web-{0B18B91F-7BF5-48FC-86AD-D6E8308D5500}" dt="2020-10-11T19:50:11.925" v="635" actId="20577"/>
          <ac:spMkLst>
            <pc:docMk/>
            <pc:sldMk cId="240409875" sldId="269"/>
            <ac:spMk id="8" creationId="{4F3DB761-CBEC-4F99-A9DB-AAF99BE2A61E}"/>
          </ac:spMkLst>
        </pc:spChg>
        <pc:spChg chg="add del mod">
          <ac:chgData name="Tanner Stockton Gill" userId="S::tsg55@nau.edu::d55a1cb7-1598-4ac4-a7f0-1609b5fda60e" providerId="AD" clId="Web-{0B18B91F-7BF5-48FC-86AD-D6E8308D5500}" dt="2020-10-11T19:48:02.403" v="403"/>
          <ac:spMkLst>
            <pc:docMk/>
            <pc:sldMk cId="240409875" sldId="269"/>
            <ac:spMk id="10" creationId="{FD993F81-F7CF-4405-A8B3-A2D43DA09688}"/>
          </ac:spMkLst>
        </pc:spChg>
        <pc:spChg chg="add del mod">
          <ac:chgData name="Tanner Stockton Gill" userId="S::tsg55@nau.edu::d55a1cb7-1598-4ac4-a7f0-1609b5fda60e" providerId="AD" clId="Web-{0B18B91F-7BF5-48FC-86AD-D6E8308D5500}" dt="2020-10-11T19:49:58.721" v="618"/>
          <ac:spMkLst>
            <pc:docMk/>
            <pc:sldMk cId="240409875" sldId="269"/>
            <ac:spMk id="11" creationId="{116DF9A3-0FFC-41CF-BD23-57DF32002DAF}"/>
          </ac:spMkLst>
        </pc:spChg>
      </pc:sldChg>
      <pc:sldChg chg="modSp">
        <pc:chgData name="Tanner Stockton Gill" userId="S::tsg55@nau.edu::d55a1cb7-1598-4ac4-a7f0-1609b5fda60e" providerId="AD" clId="Web-{0B18B91F-7BF5-48FC-86AD-D6E8308D5500}" dt="2020-10-11T19:57:13.323" v="916" actId="1076"/>
        <pc:sldMkLst>
          <pc:docMk/>
          <pc:sldMk cId="24249479" sldId="270"/>
        </pc:sldMkLst>
        <pc:spChg chg="mod">
          <ac:chgData name="Tanner Stockton Gill" userId="S::tsg55@nau.edu::d55a1cb7-1598-4ac4-a7f0-1609b5fda60e" providerId="AD" clId="Web-{0B18B91F-7BF5-48FC-86AD-D6E8308D5500}" dt="2020-10-11T19:57:09.448" v="913" actId="20577"/>
          <ac:spMkLst>
            <pc:docMk/>
            <pc:sldMk cId="24249479" sldId="270"/>
            <ac:spMk id="3" creationId="{B8CECE83-457A-4063-9CDE-4BFCF7CA146C}"/>
          </ac:spMkLst>
        </pc:spChg>
        <pc:picChg chg="mod">
          <ac:chgData name="Tanner Stockton Gill" userId="S::tsg55@nau.edu::d55a1cb7-1598-4ac4-a7f0-1609b5fda60e" providerId="AD" clId="Web-{0B18B91F-7BF5-48FC-86AD-D6E8308D5500}" dt="2020-10-11T19:57:13.323" v="916" actId="1076"/>
          <ac:picMkLst>
            <pc:docMk/>
            <pc:sldMk cId="24249479" sldId="270"/>
            <ac:picMk id="10" creationId="{3C9155CD-1F76-49A3-9186-4C9FAF39D417}"/>
          </ac:picMkLst>
        </pc:picChg>
      </pc:sldChg>
      <pc:sldChg chg="addSp delSp modSp">
        <pc:chgData name="Tanner Stockton Gill" userId="S::tsg55@nau.edu::d55a1cb7-1598-4ac4-a7f0-1609b5fda60e" providerId="AD" clId="Web-{0B18B91F-7BF5-48FC-86AD-D6E8308D5500}" dt="2020-10-11T20:16:14.589" v="994" actId="20577"/>
        <pc:sldMkLst>
          <pc:docMk/>
          <pc:sldMk cId="753552010" sldId="271"/>
        </pc:sldMkLst>
        <pc:spChg chg="mod">
          <ac:chgData name="Tanner Stockton Gill" userId="S::tsg55@nau.edu::d55a1cb7-1598-4ac4-a7f0-1609b5fda60e" providerId="AD" clId="Web-{0B18B91F-7BF5-48FC-86AD-D6E8308D5500}" dt="2020-10-11T19:54:01.453" v="838" actId="1076"/>
          <ac:spMkLst>
            <pc:docMk/>
            <pc:sldMk cId="753552010" sldId="271"/>
            <ac:spMk id="6" creationId="{DD491FFE-B4A1-4059-AC3A-B35EA0F59175}"/>
          </ac:spMkLst>
        </pc:spChg>
        <pc:spChg chg="mod">
          <ac:chgData name="Tanner Stockton Gill" userId="S::tsg55@nau.edu::d55a1cb7-1598-4ac4-a7f0-1609b5fda60e" providerId="AD" clId="Web-{0B18B91F-7BF5-48FC-86AD-D6E8308D5500}" dt="2020-10-11T20:16:14.589" v="994" actId="20577"/>
          <ac:spMkLst>
            <pc:docMk/>
            <pc:sldMk cId="753552010" sldId="271"/>
            <ac:spMk id="10" creationId="{8AEC247D-351A-4EF7-951E-4505F8688E76}"/>
          </ac:spMkLst>
        </pc:spChg>
        <pc:picChg chg="mod">
          <ac:chgData name="Tanner Stockton Gill" userId="S::tsg55@nau.edu::d55a1cb7-1598-4ac4-a7f0-1609b5fda60e" providerId="AD" clId="Web-{0B18B91F-7BF5-48FC-86AD-D6E8308D5500}" dt="2020-10-11T19:53:54.141" v="831" actId="1076"/>
          <ac:picMkLst>
            <pc:docMk/>
            <pc:sldMk cId="753552010" sldId="271"/>
            <ac:picMk id="4" creationId="{F7A32D93-4534-4579-9B76-11CF590B6A2B}"/>
          </ac:picMkLst>
        </pc:picChg>
        <pc:picChg chg="add del mod">
          <ac:chgData name="Tanner Stockton Gill" userId="S::tsg55@nau.edu::d55a1cb7-1598-4ac4-a7f0-1609b5fda60e" providerId="AD" clId="Web-{0B18B91F-7BF5-48FC-86AD-D6E8308D5500}" dt="2020-10-11T19:10:11.024" v="108"/>
          <ac:picMkLst>
            <pc:docMk/>
            <pc:sldMk cId="753552010" sldId="271"/>
            <ac:picMk id="7" creationId="{9CB21580-E86F-4F87-9EEF-FCA80D954C57}"/>
          </ac:picMkLst>
        </pc:picChg>
      </pc:sldChg>
      <pc:sldChg chg="modSp">
        <pc:chgData name="Tanner Stockton Gill" userId="S::tsg55@nau.edu::d55a1cb7-1598-4ac4-a7f0-1609b5fda60e" providerId="AD" clId="Web-{0B18B91F-7BF5-48FC-86AD-D6E8308D5500}" dt="2020-10-11T20:16:07.073" v="991" actId="20577"/>
        <pc:sldMkLst>
          <pc:docMk/>
          <pc:sldMk cId="1841979046" sldId="273"/>
        </pc:sldMkLst>
        <pc:spChg chg="mod">
          <ac:chgData name="Tanner Stockton Gill" userId="S::tsg55@nau.edu::d55a1cb7-1598-4ac4-a7f0-1609b5fda60e" providerId="AD" clId="Web-{0B18B91F-7BF5-48FC-86AD-D6E8308D5500}" dt="2020-10-11T20:16:07.073" v="991" actId="20577"/>
          <ac:spMkLst>
            <pc:docMk/>
            <pc:sldMk cId="1841979046" sldId="273"/>
            <ac:spMk id="11" creationId="{FD40C465-635C-400B-80FB-3ADAB103A85E}"/>
          </ac:spMkLst>
        </pc:spChg>
      </pc:sldChg>
      <pc:sldChg chg="modSp">
        <pc:chgData name="Tanner Stockton Gill" userId="S::tsg55@nau.edu::d55a1cb7-1598-4ac4-a7f0-1609b5fda60e" providerId="AD" clId="Web-{0B18B91F-7BF5-48FC-86AD-D6E8308D5500}" dt="2020-10-11T20:01:43.588" v="932" actId="20577"/>
        <pc:sldMkLst>
          <pc:docMk/>
          <pc:sldMk cId="2145361678" sldId="274"/>
        </pc:sldMkLst>
        <pc:spChg chg="mod">
          <ac:chgData name="Tanner Stockton Gill" userId="S::tsg55@nau.edu::d55a1cb7-1598-4ac4-a7f0-1609b5fda60e" providerId="AD" clId="Web-{0B18B91F-7BF5-48FC-86AD-D6E8308D5500}" dt="2020-10-11T20:01:43.588" v="932" actId="20577"/>
          <ac:spMkLst>
            <pc:docMk/>
            <pc:sldMk cId="2145361678" sldId="274"/>
            <ac:spMk id="3" creationId="{B8CECE83-457A-4063-9CDE-4BFCF7CA146C}"/>
          </ac:spMkLst>
        </pc:spChg>
        <pc:graphicFrameChg chg="mod modGraphic">
          <ac:chgData name="Tanner Stockton Gill" userId="S::tsg55@nau.edu::d55a1cb7-1598-4ac4-a7f0-1609b5fda60e" providerId="AD" clId="Web-{0B18B91F-7BF5-48FC-86AD-D6E8308D5500}" dt="2020-10-11T20:00:37.710" v="927"/>
          <ac:graphicFrameMkLst>
            <pc:docMk/>
            <pc:sldMk cId="2145361678" sldId="274"/>
            <ac:graphicFrameMk id="7" creationId="{CE90292A-B3CB-46D7-9A91-A7BFB2DB86EC}"/>
          </ac:graphicFrameMkLst>
        </pc:graphicFrameChg>
      </pc:sldChg>
      <pc:sldChg chg="addSp delSp modSp">
        <pc:chgData name="Tanner Stockton Gill" userId="S::tsg55@nau.edu::d55a1cb7-1598-4ac4-a7f0-1609b5fda60e" providerId="AD" clId="Web-{0B18B91F-7BF5-48FC-86AD-D6E8308D5500}" dt="2020-10-11T19:39:17.296" v="159"/>
        <pc:sldMkLst>
          <pc:docMk/>
          <pc:sldMk cId="4211642806" sldId="275"/>
        </pc:sldMkLst>
        <pc:spChg chg="mod">
          <ac:chgData name="Tanner Stockton Gill" userId="S::tsg55@nau.edu::d55a1cb7-1598-4ac4-a7f0-1609b5fda60e" providerId="AD" clId="Web-{0B18B91F-7BF5-48FC-86AD-D6E8308D5500}" dt="2020-10-11T19:39:13.843" v="157"/>
          <ac:spMkLst>
            <pc:docMk/>
            <pc:sldMk cId="4211642806" sldId="275"/>
            <ac:spMk id="2" creationId="{95569334-C3B5-418A-B4FC-42D81AC1E6F7}"/>
          </ac:spMkLst>
        </pc:spChg>
        <pc:spChg chg="mod">
          <ac:chgData name="Tanner Stockton Gill" userId="S::tsg55@nau.edu::d55a1cb7-1598-4ac4-a7f0-1609b5fda60e" providerId="AD" clId="Web-{0B18B91F-7BF5-48FC-86AD-D6E8308D5500}" dt="2020-10-11T19:39:13.843" v="157"/>
          <ac:spMkLst>
            <pc:docMk/>
            <pc:sldMk cId="4211642806" sldId="275"/>
            <ac:spMk id="3" creationId="{B8CECE83-457A-4063-9CDE-4BFCF7CA146C}"/>
          </ac:spMkLst>
        </pc:spChg>
        <pc:spChg chg="add del">
          <ac:chgData name="Tanner Stockton Gill" userId="S::tsg55@nau.edu::d55a1cb7-1598-4ac4-a7f0-1609b5fda60e" providerId="AD" clId="Web-{0B18B91F-7BF5-48FC-86AD-D6E8308D5500}" dt="2020-10-11T19:39:13.843" v="157"/>
          <ac:spMkLst>
            <pc:docMk/>
            <pc:sldMk cId="4211642806" sldId="275"/>
            <ac:spMk id="18" creationId="{A7AE9375-4664-4DB2-922D-2782A6E439AC}"/>
          </ac:spMkLst>
        </pc:spChg>
        <pc:spChg chg="add del">
          <ac:chgData name="Tanner Stockton Gill" userId="S::tsg55@nau.edu::d55a1cb7-1598-4ac4-a7f0-1609b5fda60e" providerId="AD" clId="Web-{0B18B91F-7BF5-48FC-86AD-D6E8308D5500}" dt="2020-10-11T19:39:13.843" v="157"/>
          <ac:spMkLst>
            <pc:docMk/>
            <pc:sldMk cId="4211642806" sldId="275"/>
            <ac:spMk id="27" creationId="{3CD9DF72-87A3-404E-A828-84CBF11A8303}"/>
          </ac:spMkLst>
        </pc:spChg>
        <pc:picChg chg="add del mod ord">
          <ac:chgData name="Tanner Stockton Gill" userId="S::tsg55@nau.edu::d55a1cb7-1598-4ac4-a7f0-1609b5fda60e" providerId="AD" clId="Web-{0B18B91F-7BF5-48FC-86AD-D6E8308D5500}" dt="2020-10-11T19:39:17.296" v="159"/>
          <ac:picMkLst>
            <pc:docMk/>
            <pc:sldMk cId="4211642806" sldId="275"/>
            <ac:picMk id="4" creationId="{FF7CEB23-A247-4358-9D41-8D4228FDD106}"/>
          </ac:picMkLst>
        </pc:picChg>
        <pc:cxnChg chg="add del">
          <ac:chgData name="Tanner Stockton Gill" userId="S::tsg55@nau.edu::d55a1cb7-1598-4ac4-a7f0-1609b5fda60e" providerId="AD" clId="Web-{0B18B91F-7BF5-48FC-86AD-D6E8308D5500}" dt="2020-10-11T19:39:13.843" v="157"/>
          <ac:cxnSpMkLst>
            <pc:docMk/>
            <pc:sldMk cId="4211642806" sldId="275"/>
            <ac:cxnSpMk id="20" creationId="{EE504C98-6397-41C1-A8D8-2D9C4ED307E0}"/>
          </ac:cxnSpMkLst>
        </pc:cxnChg>
        <pc:cxnChg chg="add del">
          <ac:chgData name="Tanner Stockton Gill" userId="S::tsg55@nau.edu::d55a1cb7-1598-4ac4-a7f0-1609b5fda60e" providerId="AD" clId="Web-{0B18B91F-7BF5-48FC-86AD-D6E8308D5500}" dt="2020-10-11T19:39:13.843" v="157"/>
          <ac:cxnSpMkLst>
            <pc:docMk/>
            <pc:sldMk cId="4211642806" sldId="275"/>
            <ac:cxnSpMk id="22" creationId="{B7188D9B-1674-419B-A379-D1632A7EC3A2}"/>
          </ac:cxnSpMkLst>
        </pc:cxnChg>
        <pc:cxnChg chg="add del">
          <ac:chgData name="Tanner Stockton Gill" userId="S::tsg55@nau.edu::d55a1cb7-1598-4ac4-a7f0-1609b5fda60e" providerId="AD" clId="Web-{0B18B91F-7BF5-48FC-86AD-D6E8308D5500}" dt="2020-10-11T19:39:13.843" v="157"/>
          <ac:cxnSpMkLst>
            <pc:docMk/>
            <pc:sldMk cId="4211642806" sldId="275"/>
            <ac:cxnSpMk id="29" creationId="{20E3A342-4D61-4E3F-AF90-1AB42AEB96CC}"/>
          </ac:cxnSpMkLst>
        </pc:cxnChg>
      </pc:sldChg>
      <pc:sldChg chg="addSp delSp modSp">
        <pc:chgData name="Tanner Stockton Gill" userId="S::tsg55@nau.edu::d55a1cb7-1598-4ac4-a7f0-1609b5fda60e" providerId="AD" clId="Web-{0B18B91F-7BF5-48FC-86AD-D6E8308D5500}" dt="2020-10-11T19:53:32.327" v="820" actId="20577"/>
        <pc:sldMkLst>
          <pc:docMk/>
          <pc:sldMk cId="1606836110" sldId="277"/>
        </pc:sldMkLst>
        <pc:spChg chg="mod">
          <ac:chgData name="Tanner Stockton Gill" userId="S::tsg55@nau.edu::d55a1cb7-1598-4ac4-a7f0-1609b5fda60e" providerId="AD" clId="Web-{0B18B91F-7BF5-48FC-86AD-D6E8308D5500}" dt="2020-10-11T19:28:26.615" v="145" actId="1076"/>
          <ac:spMkLst>
            <pc:docMk/>
            <pc:sldMk cId="1606836110" sldId="277"/>
            <ac:spMk id="8" creationId="{B1757646-AB9D-477C-ACFA-E08820EB605C}"/>
          </ac:spMkLst>
        </pc:spChg>
        <pc:spChg chg="mod">
          <ac:chgData name="Tanner Stockton Gill" userId="S::tsg55@nau.edu::d55a1cb7-1598-4ac4-a7f0-1609b5fda60e" providerId="AD" clId="Web-{0B18B91F-7BF5-48FC-86AD-D6E8308D5500}" dt="2020-10-11T19:28:26.631" v="146" actId="1076"/>
          <ac:spMkLst>
            <pc:docMk/>
            <pc:sldMk cId="1606836110" sldId="277"/>
            <ac:spMk id="10" creationId="{170F5812-8DF4-4777-9129-9E4717F791C3}"/>
          </ac:spMkLst>
        </pc:spChg>
        <pc:spChg chg="mod">
          <ac:chgData name="Tanner Stockton Gill" userId="S::tsg55@nau.edu::d55a1cb7-1598-4ac4-a7f0-1609b5fda60e" providerId="AD" clId="Web-{0B18B91F-7BF5-48FC-86AD-D6E8308D5500}" dt="2020-10-11T19:28:31.693" v="149" actId="1076"/>
          <ac:spMkLst>
            <pc:docMk/>
            <pc:sldMk cId="1606836110" sldId="277"/>
            <ac:spMk id="11" creationId="{6F99F1CC-AEED-458D-AF72-CFFF658532A8}"/>
          </ac:spMkLst>
        </pc:spChg>
        <pc:spChg chg="mod">
          <ac:chgData name="Tanner Stockton Gill" userId="S::tsg55@nau.edu::d55a1cb7-1598-4ac4-a7f0-1609b5fda60e" providerId="AD" clId="Web-{0B18B91F-7BF5-48FC-86AD-D6E8308D5500}" dt="2020-10-11T19:28:26.646" v="147" actId="1076"/>
          <ac:spMkLst>
            <pc:docMk/>
            <pc:sldMk cId="1606836110" sldId="277"/>
            <ac:spMk id="14" creationId="{B835640E-DEDE-406B-B2BB-A72DE52CC2DE}"/>
          </ac:spMkLst>
        </pc:spChg>
        <pc:spChg chg="add del mod">
          <ac:chgData name="Tanner Stockton Gill" userId="S::tsg55@nau.edu::d55a1cb7-1598-4ac4-a7f0-1609b5fda60e" providerId="AD" clId="Web-{0B18B91F-7BF5-48FC-86AD-D6E8308D5500}" dt="2020-10-11T19:08:13.768" v="101"/>
          <ac:spMkLst>
            <pc:docMk/>
            <pc:sldMk cId="1606836110" sldId="277"/>
            <ac:spMk id="19" creationId="{48346F7D-49A8-400E-ADC8-0E40CDBEDCC0}"/>
          </ac:spMkLst>
        </pc:spChg>
        <pc:spChg chg="add del">
          <ac:chgData name="Tanner Stockton Gill" userId="S::tsg55@nau.edu::d55a1cb7-1598-4ac4-a7f0-1609b5fda60e" providerId="AD" clId="Web-{0B18B91F-7BF5-48FC-86AD-D6E8308D5500}" dt="2020-10-11T19:24:02.976" v="125"/>
          <ac:spMkLst>
            <pc:docMk/>
            <pc:sldMk cId="1606836110" sldId="277"/>
            <ac:spMk id="21" creationId="{01D5C718-5974-49EE-8435-B6C5FF945AA8}"/>
          </ac:spMkLst>
        </pc:spChg>
        <pc:spChg chg="add mod">
          <ac:chgData name="Tanner Stockton Gill" userId="S::tsg55@nau.edu::d55a1cb7-1598-4ac4-a7f0-1609b5fda60e" providerId="AD" clId="Web-{0B18B91F-7BF5-48FC-86AD-D6E8308D5500}" dt="2020-10-11T19:51:17.632" v="680" actId="1076"/>
          <ac:spMkLst>
            <pc:docMk/>
            <pc:sldMk cId="1606836110" sldId="277"/>
            <ac:spMk id="26" creationId="{D1CBBB80-D2B0-4298-BEB9-6FB33D33F3F1}"/>
          </ac:spMkLst>
        </pc:spChg>
        <pc:spChg chg="add mod">
          <ac:chgData name="Tanner Stockton Gill" userId="S::tsg55@nau.edu::d55a1cb7-1598-4ac4-a7f0-1609b5fda60e" providerId="AD" clId="Web-{0B18B91F-7BF5-48FC-86AD-D6E8308D5500}" dt="2020-10-11T19:51:30.680" v="704" actId="20577"/>
          <ac:spMkLst>
            <pc:docMk/>
            <pc:sldMk cId="1606836110" sldId="277"/>
            <ac:spMk id="27" creationId="{87F4681D-3737-45E3-86BE-06C2EF519EDA}"/>
          </ac:spMkLst>
        </pc:spChg>
        <pc:spChg chg="add mod">
          <ac:chgData name="Tanner Stockton Gill" userId="S::tsg55@nau.edu::d55a1cb7-1598-4ac4-a7f0-1609b5fda60e" providerId="AD" clId="Web-{0B18B91F-7BF5-48FC-86AD-D6E8308D5500}" dt="2020-10-11T19:53:11.513" v="772" actId="20577"/>
          <ac:spMkLst>
            <pc:docMk/>
            <pc:sldMk cId="1606836110" sldId="277"/>
            <ac:spMk id="28" creationId="{1FEC5236-7F9A-4520-A260-9AE434232E0C}"/>
          </ac:spMkLst>
        </pc:spChg>
        <pc:spChg chg="add mod">
          <ac:chgData name="Tanner Stockton Gill" userId="S::tsg55@nau.edu::d55a1cb7-1598-4ac4-a7f0-1609b5fda60e" providerId="AD" clId="Web-{0B18B91F-7BF5-48FC-86AD-D6E8308D5500}" dt="2020-10-11T19:53:32.327" v="820" actId="20577"/>
          <ac:spMkLst>
            <pc:docMk/>
            <pc:sldMk cId="1606836110" sldId="277"/>
            <ac:spMk id="29" creationId="{16ED4A1F-AD2B-4555-B7AC-6910B3184E63}"/>
          </ac:spMkLst>
        </pc:spChg>
        <pc:spChg chg="add del mod">
          <ac:chgData name="Tanner Stockton Gill" userId="S::tsg55@nau.edu::d55a1cb7-1598-4ac4-a7f0-1609b5fda60e" providerId="AD" clId="Web-{0B18B91F-7BF5-48FC-86AD-D6E8308D5500}" dt="2020-10-11T19:53:16.451" v="777"/>
          <ac:spMkLst>
            <pc:docMk/>
            <pc:sldMk cId="1606836110" sldId="277"/>
            <ac:spMk id="30" creationId="{7B2F5529-CFBF-41E3-B51F-F598396DAD1A}"/>
          </ac:spMkLst>
        </pc:spChg>
        <pc:picChg chg="mod">
          <ac:chgData name="Tanner Stockton Gill" userId="S::tsg55@nau.edu::d55a1cb7-1598-4ac4-a7f0-1609b5fda60e" providerId="AD" clId="Web-{0B18B91F-7BF5-48FC-86AD-D6E8308D5500}" dt="2020-10-11T19:51:08.819" v="678" actId="1076"/>
          <ac:picMkLst>
            <pc:docMk/>
            <pc:sldMk cId="1606836110" sldId="277"/>
            <ac:picMk id="5" creationId="{42362C1C-BE32-4BBF-A38E-83D19E1DB9AA}"/>
          </ac:picMkLst>
        </pc:picChg>
        <pc:picChg chg="mod">
          <ac:chgData name="Tanner Stockton Gill" userId="S::tsg55@nau.edu::d55a1cb7-1598-4ac4-a7f0-1609b5fda60e" providerId="AD" clId="Web-{0B18B91F-7BF5-48FC-86AD-D6E8308D5500}" dt="2020-10-11T19:51:40.540" v="708" actId="1076"/>
          <ac:picMkLst>
            <pc:docMk/>
            <pc:sldMk cId="1606836110" sldId="277"/>
            <ac:picMk id="7" creationId="{4F450ECB-D8B0-4FA0-86DE-A9B7AA78FE6B}"/>
          </ac:picMkLst>
        </pc:picChg>
        <pc:picChg chg="add mod">
          <ac:chgData name="Tanner Stockton Gill" userId="S::tsg55@nau.edu::d55a1cb7-1598-4ac4-a7f0-1609b5fda60e" providerId="AD" clId="Web-{0B18B91F-7BF5-48FC-86AD-D6E8308D5500}" dt="2020-10-11T19:51:12.585" v="679" actId="1076"/>
          <ac:picMkLst>
            <pc:docMk/>
            <pc:sldMk cId="1606836110" sldId="277"/>
            <ac:picMk id="15" creationId="{1D823E47-208C-4557-B662-8C3D3CC8A93C}"/>
          </ac:picMkLst>
        </pc:picChg>
        <pc:picChg chg="mod">
          <ac:chgData name="Tanner Stockton Gill" userId="S::tsg55@nau.edu::d55a1cb7-1598-4ac4-a7f0-1609b5fda60e" providerId="AD" clId="Web-{0B18B91F-7BF5-48FC-86AD-D6E8308D5500}" dt="2020-10-11T19:51:38.149" v="707" actId="1076"/>
          <ac:picMkLst>
            <pc:docMk/>
            <pc:sldMk cId="1606836110" sldId="277"/>
            <ac:picMk id="19" creationId="{B74F60A4-B4FF-4D4F-8C3E-2E70EE8584AE}"/>
          </ac:picMkLst>
        </pc:picChg>
        <pc:picChg chg="add mod">
          <ac:chgData name="Tanner Stockton Gill" userId="S::tsg55@nau.edu::d55a1cb7-1598-4ac4-a7f0-1609b5fda60e" providerId="AD" clId="Web-{0B18B91F-7BF5-48FC-86AD-D6E8308D5500}" dt="2020-10-11T19:31:26.765" v="151" actId="1076"/>
          <ac:picMkLst>
            <pc:docMk/>
            <pc:sldMk cId="1606836110" sldId="277"/>
            <ac:picMk id="21" creationId="{E15A8967-E7F9-4DAC-8CA9-38CBC59C07D0}"/>
          </ac:picMkLst>
        </pc:picChg>
      </pc:sldChg>
      <pc:sldChg chg="addSp delSp modSp add replId">
        <pc:chgData name="Tanner Stockton Gill" userId="S::tsg55@nau.edu::d55a1cb7-1598-4ac4-a7f0-1609b5fda60e" providerId="AD" clId="Web-{0B18B91F-7BF5-48FC-86AD-D6E8308D5500}" dt="2020-10-11T19:55:36.505" v="906" actId="20577"/>
        <pc:sldMkLst>
          <pc:docMk/>
          <pc:sldMk cId="53452963" sldId="278"/>
        </pc:sldMkLst>
        <pc:spChg chg="mod">
          <ac:chgData name="Tanner Stockton Gill" userId="S::tsg55@nau.edu::d55a1cb7-1598-4ac4-a7f0-1609b5fda60e" providerId="AD" clId="Web-{0B18B91F-7BF5-48FC-86AD-D6E8308D5500}" dt="2020-10-11T19:43:42.217" v="273" actId="20577"/>
          <ac:spMkLst>
            <pc:docMk/>
            <pc:sldMk cId="53452963" sldId="278"/>
            <ac:spMk id="3" creationId="{B8CECE83-457A-4063-9CDE-4BFCF7CA146C}"/>
          </ac:spMkLst>
        </pc:spChg>
        <pc:spChg chg="del">
          <ac:chgData name="Tanner Stockton Gill" userId="S::tsg55@nau.edu::d55a1cb7-1598-4ac4-a7f0-1609b5fda60e" providerId="AD" clId="Web-{0B18B91F-7BF5-48FC-86AD-D6E8308D5500}" dt="2020-10-11T19:33:11.057" v="153"/>
          <ac:spMkLst>
            <pc:docMk/>
            <pc:sldMk cId="53452963" sldId="278"/>
            <ac:spMk id="6" creationId="{DD491FFE-B4A1-4059-AC3A-B35EA0F59175}"/>
          </ac:spMkLst>
        </pc:spChg>
        <pc:spChg chg="add mod">
          <ac:chgData name="Tanner Stockton Gill" userId="S::tsg55@nau.edu::d55a1cb7-1598-4ac4-a7f0-1609b5fda60e" providerId="AD" clId="Web-{0B18B91F-7BF5-48FC-86AD-D6E8308D5500}" dt="2020-10-11T19:55:32.474" v="901" actId="20577"/>
          <ac:spMkLst>
            <pc:docMk/>
            <pc:sldMk cId="53452963" sldId="278"/>
            <ac:spMk id="11" creationId="{2FD0B245-C2B6-4508-B692-EAD1AFD7E53D}"/>
          </ac:spMkLst>
        </pc:spChg>
        <pc:spChg chg="mod">
          <ac:chgData name="Tanner Stockton Gill" userId="S::tsg55@nau.edu::d55a1cb7-1598-4ac4-a7f0-1609b5fda60e" providerId="AD" clId="Web-{0B18B91F-7BF5-48FC-86AD-D6E8308D5500}" dt="2020-10-11T19:55:36.505" v="906" actId="20577"/>
          <ac:spMkLst>
            <pc:docMk/>
            <pc:sldMk cId="53452963" sldId="278"/>
            <ac:spMk id="14" creationId="{AE0530A2-88F6-4F2B-87FD-B1B6C9F67914}"/>
          </ac:spMkLst>
        </pc:spChg>
        <pc:picChg chg="del">
          <ac:chgData name="Tanner Stockton Gill" userId="S::tsg55@nau.edu::d55a1cb7-1598-4ac4-a7f0-1609b5fda60e" providerId="AD" clId="Web-{0B18B91F-7BF5-48FC-86AD-D6E8308D5500}" dt="2020-10-11T19:10:33.463" v="110"/>
          <ac:picMkLst>
            <pc:docMk/>
            <pc:sldMk cId="53452963" sldId="278"/>
            <ac:picMk id="4" creationId="{F7A32D93-4534-4579-9B76-11CF590B6A2B}"/>
          </ac:picMkLst>
        </pc:picChg>
        <pc:picChg chg="add mod">
          <ac:chgData name="Tanner Stockton Gill" userId="S::tsg55@nau.edu::d55a1cb7-1598-4ac4-a7f0-1609b5fda60e" providerId="AD" clId="Web-{0B18B91F-7BF5-48FC-86AD-D6E8308D5500}" dt="2020-10-11T19:23:45.678" v="124" actId="1076"/>
          <ac:picMkLst>
            <pc:docMk/>
            <pc:sldMk cId="53452963" sldId="278"/>
            <ac:picMk id="7" creationId="{9F9B9C9A-9578-4FE5-BD91-FB9A49C326C5}"/>
          </ac:picMkLst>
        </pc:picChg>
      </pc:sldChg>
      <pc:sldChg chg="addSp modSp">
        <pc:chgData name="Tanner Stockton Gill" userId="S::tsg55@nau.edu::d55a1cb7-1598-4ac4-a7f0-1609b5fda60e" providerId="AD" clId="Web-{0B18B91F-7BF5-48FC-86AD-D6E8308D5500}" dt="2020-10-11T20:14:55.350" v="983" actId="20577"/>
        <pc:sldMkLst>
          <pc:docMk/>
          <pc:sldMk cId="980611531" sldId="279"/>
        </pc:sldMkLst>
        <pc:spChg chg="add mod">
          <ac:chgData name="Tanner Stockton Gill" userId="S::tsg55@nau.edu::d55a1cb7-1598-4ac4-a7f0-1609b5fda60e" providerId="AD" clId="Web-{0B18B91F-7BF5-48FC-86AD-D6E8308D5500}" dt="2020-10-11T19:47:47.542" v="400" actId="1076"/>
          <ac:spMkLst>
            <pc:docMk/>
            <pc:sldMk cId="980611531" sldId="279"/>
            <ac:spMk id="13" creationId="{72366F6F-D40C-4643-BE3A-4A1E0CE6D84F}"/>
          </ac:spMkLst>
        </pc:spChg>
        <pc:spChg chg="mod">
          <ac:chgData name="Tanner Stockton Gill" userId="S::tsg55@nau.edu::d55a1cb7-1598-4ac4-a7f0-1609b5fda60e" providerId="AD" clId="Web-{0B18B91F-7BF5-48FC-86AD-D6E8308D5500}" dt="2020-10-11T20:14:55.350" v="983" actId="20577"/>
          <ac:spMkLst>
            <pc:docMk/>
            <pc:sldMk cId="980611531" sldId="279"/>
            <ac:spMk id="39" creationId="{37C95571-BAF3-42E1-BF2F-CB80DDE545D7}"/>
          </ac:spMkLst>
        </pc:spChg>
      </pc:sldChg>
    </pc:docChg>
  </pc:docChgLst>
  <pc:docChgLst>
    <pc:chgData name="Emily Caroline Kasarjian" userId="S::eck67@nau.edu::e6735b90-ddf5-44ff-897f-61e3614c04d4" providerId="AD" clId="Web-{FEC32F6E-26F4-4C9F-B8DB-0E1C5D732463}"/>
    <pc:docChg chg="addSld delSld modSld">
      <pc:chgData name="Emily Caroline Kasarjian" userId="S::eck67@nau.edu::e6735b90-ddf5-44ff-897f-61e3614c04d4" providerId="AD" clId="Web-{FEC32F6E-26F4-4C9F-B8DB-0E1C5D732463}" dt="2020-10-09T22:38:07.892" v="6" actId="20577"/>
      <pc:docMkLst>
        <pc:docMk/>
      </pc:docMkLst>
      <pc:sldChg chg="del">
        <pc:chgData name="Emily Caroline Kasarjian" userId="S::eck67@nau.edu::e6735b90-ddf5-44ff-897f-61e3614c04d4" providerId="AD" clId="Web-{FEC32F6E-26F4-4C9F-B8DB-0E1C5D732463}" dt="2020-10-09T22:38:02.689" v="1"/>
        <pc:sldMkLst>
          <pc:docMk/>
          <pc:sldMk cId="4092937691" sldId="257"/>
        </pc:sldMkLst>
      </pc:sldChg>
      <pc:sldChg chg="modSp add">
        <pc:chgData name="Emily Caroline Kasarjian" userId="S::eck67@nau.edu::e6735b90-ddf5-44ff-897f-61e3614c04d4" providerId="AD" clId="Web-{FEC32F6E-26F4-4C9F-B8DB-0E1C5D732463}" dt="2020-10-09T22:38:06.330" v="4" actId="20577"/>
        <pc:sldMkLst>
          <pc:docMk/>
          <pc:sldMk cId="169997878" sldId="267"/>
        </pc:sldMkLst>
        <pc:spChg chg="mod">
          <ac:chgData name="Emily Caroline Kasarjian" userId="S::eck67@nau.edu::e6735b90-ddf5-44ff-897f-61e3614c04d4" providerId="AD" clId="Web-{FEC32F6E-26F4-4C9F-B8DB-0E1C5D732463}" dt="2020-10-09T22:38:06.330" v="4" actId="20577"/>
          <ac:spMkLst>
            <pc:docMk/>
            <pc:sldMk cId="169997878" sldId="267"/>
            <ac:spMk id="9" creationId="{3CAAC2AA-42DE-4A0B-9646-6A5FB05C2BCD}"/>
          </ac:spMkLst>
        </pc:spChg>
      </pc:sldChg>
    </pc:docChg>
  </pc:docChgLst>
  <pc:docChgLst>
    <pc:chgData name="Ashley Ann Redmond" userId="S::ashley.redmond@nau.edu::40b5ccaa-f571-436c-9d82-4486d945c4ad" providerId="AD" clId="Web-{74808CC3-13F3-46B0-8F49-71B8655292DC}"/>
    <pc:docChg chg="modSld">
      <pc:chgData name="Ashley Ann Redmond" userId="S::ashley.redmond@nau.edu::40b5ccaa-f571-436c-9d82-4486d945c4ad" providerId="AD" clId="Web-{74808CC3-13F3-46B0-8F49-71B8655292DC}" dt="2020-10-11T18:24:39.432" v="25" actId="20577"/>
      <pc:docMkLst>
        <pc:docMk/>
      </pc:docMkLst>
      <pc:sldChg chg="addSp delSp modSp">
        <pc:chgData name="Ashley Ann Redmond" userId="S::ashley.redmond@nau.edu::40b5ccaa-f571-436c-9d82-4486d945c4ad" providerId="AD" clId="Web-{74808CC3-13F3-46B0-8F49-71B8655292DC}" dt="2020-10-11T18:24:39.432" v="25" actId="20577"/>
        <pc:sldMkLst>
          <pc:docMk/>
          <pc:sldMk cId="24249479" sldId="270"/>
        </pc:sldMkLst>
        <pc:spChg chg="add del mod">
          <ac:chgData name="Ashley Ann Redmond" userId="S::ashley.redmond@nau.edu::40b5ccaa-f571-436c-9d82-4486d945c4ad" providerId="AD" clId="Web-{74808CC3-13F3-46B0-8F49-71B8655292DC}" dt="2020-10-11T18:21:03.515" v="14"/>
          <ac:spMkLst>
            <pc:docMk/>
            <pc:sldMk cId="24249479" sldId="270"/>
            <ac:spMk id="4" creationId="{8950FFF3-FFE0-42D5-A90A-6831EDFCAF0D}"/>
          </ac:spMkLst>
        </pc:spChg>
        <pc:spChg chg="mod">
          <ac:chgData name="Ashley Ann Redmond" userId="S::ashley.redmond@nau.edu::40b5ccaa-f571-436c-9d82-4486d945c4ad" providerId="AD" clId="Web-{74808CC3-13F3-46B0-8F49-71B8655292DC}" dt="2020-10-11T18:24:39.432" v="25" actId="20577"/>
          <ac:spMkLst>
            <pc:docMk/>
            <pc:sldMk cId="24249479" sldId="270"/>
            <ac:spMk id="4" creationId="{A5ECF605-8074-4740-BFF4-A17029BC91F6}"/>
          </ac:spMkLst>
        </pc:spChg>
        <pc:spChg chg="add del mod">
          <ac:chgData name="Ashley Ann Redmond" userId="S::ashley.redmond@nau.edu::40b5ccaa-f571-436c-9d82-4486d945c4ad" providerId="AD" clId="Web-{74808CC3-13F3-46B0-8F49-71B8655292DC}" dt="2020-10-11T18:21:26.829" v="18"/>
          <ac:spMkLst>
            <pc:docMk/>
            <pc:sldMk cId="24249479" sldId="270"/>
            <ac:spMk id="5" creationId="{D2547AA8-1183-4FE8-A055-A8F82ACA9EFF}"/>
          </ac:spMkLst>
        </pc:spChg>
        <pc:spChg chg="add del mod">
          <ac:chgData name="Ashley Ann Redmond" userId="S::ashley.redmond@nau.edu::40b5ccaa-f571-436c-9d82-4486d945c4ad" providerId="AD" clId="Web-{74808CC3-13F3-46B0-8F49-71B8655292DC}" dt="2020-10-11T18:22:39.676" v="22"/>
          <ac:spMkLst>
            <pc:docMk/>
            <pc:sldMk cId="24249479" sldId="270"/>
            <ac:spMk id="6" creationId="{26A86406-19A2-4C50-A6BF-98D2DC6C18B5}"/>
          </ac:spMkLst>
        </pc:spChg>
      </pc:sldChg>
    </pc:docChg>
  </pc:docChgLst>
  <pc:docChgLst>
    <pc:chgData name="Tanner Stockton Gill" userId="S::tsg55@nau.edu::d55a1cb7-1598-4ac4-a7f0-1609b5fda60e" providerId="AD" clId="Web-{8FFA628B-2D8C-43D2-BCE5-35CFD0D5F974}"/>
    <pc:docChg chg="modSld">
      <pc:chgData name="Tanner Stockton Gill" userId="S::tsg55@nau.edu::d55a1cb7-1598-4ac4-a7f0-1609b5fda60e" providerId="AD" clId="Web-{8FFA628B-2D8C-43D2-BCE5-35CFD0D5F974}" dt="2020-10-11T18:39:33.964" v="569" actId="1076"/>
      <pc:docMkLst>
        <pc:docMk/>
      </pc:docMkLst>
      <pc:sldChg chg="modSp">
        <pc:chgData name="Tanner Stockton Gill" userId="S::tsg55@nau.edu::d55a1cb7-1598-4ac4-a7f0-1609b5fda60e" providerId="AD" clId="Web-{8FFA628B-2D8C-43D2-BCE5-35CFD0D5F974}" dt="2020-10-11T18:39:33.964" v="569" actId="1076"/>
        <pc:sldMkLst>
          <pc:docMk/>
          <pc:sldMk cId="1841979046" sldId="273"/>
        </pc:sldMkLst>
        <pc:picChg chg="mod">
          <ac:chgData name="Tanner Stockton Gill" userId="S::tsg55@nau.edu::d55a1cb7-1598-4ac4-a7f0-1609b5fda60e" providerId="AD" clId="Web-{8FFA628B-2D8C-43D2-BCE5-35CFD0D5F974}" dt="2020-10-11T18:39:33.964" v="569" actId="1076"/>
          <ac:picMkLst>
            <pc:docMk/>
            <pc:sldMk cId="1841979046" sldId="273"/>
            <ac:picMk id="6" creationId="{DFBA391B-6E53-4048-A67E-DB043C3093D7}"/>
          </ac:picMkLst>
        </pc:picChg>
      </pc:sldChg>
      <pc:sldChg chg="addSp modSp">
        <pc:chgData name="Tanner Stockton Gill" userId="S::tsg55@nau.edu::d55a1cb7-1598-4ac4-a7f0-1609b5fda60e" providerId="AD" clId="Web-{8FFA628B-2D8C-43D2-BCE5-35CFD0D5F974}" dt="2020-10-11T18:38:58.149" v="566" actId="20577"/>
        <pc:sldMkLst>
          <pc:docMk/>
          <pc:sldMk cId="1606836110" sldId="277"/>
        </pc:sldMkLst>
        <pc:spChg chg="add mod">
          <ac:chgData name="Tanner Stockton Gill" userId="S::tsg55@nau.edu::d55a1cb7-1598-4ac4-a7f0-1609b5fda60e" providerId="AD" clId="Web-{8FFA628B-2D8C-43D2-BCE5-35CFD0D5F974}" dt="2020-10-11T18:35:30.575" v="288" actId="14100"/>
          <ac:spMkLst>
            <pc:docMk/>
            <pc:sldMk cId="1606836110" sldId="277"/>
            <ac:spMk id="8" creationId="{B1757646-AB9D-477C-ACFA-E08820EB605C}"/>
          </ac:spMkLst>
        </pc:spChg>
        <pc:spChg chg="add mod">
          <ac:chgData name="Tanner Stockton Gill" userId="S::tsg55@nau.edu::d55a1cb7-1598-4ac4-a7f0-1609b5fda60e" providerId="AD" clId="Web-{8FFA628B-2D8C-43D2-BCE5-35CFD0D5F974}" dt="2020-10-11T18:37:50.083" v="460" actId="20577"/>
          <ac:spMkLst>
            <pc:docMk/>
            <pc:sldMk cId="1606836110" sldId="277"/>
            <ac:spMk id="10" creationId="{170F5812-8DF4-4777-9129-9E4717F791C3}"/>
          </ac:spMkLst>
        </pc:spChg>
        <pc:spChg chg="add mod">
          <ac:chgData name="Tanner Stockton Gill" userId="S::tsg55@nau.edu::d55a1cb7-1598-4ac4-a7f0-1609b5fda60e" providerId="AD" clId="Web-{8FFA628B-2D8C-43D2-BCE5-35CFD0D5F974}" dt="2020-10-11T18:38:58.149" v="566" actId="20577"/>
          <ac:spMkLst>
            <pc:docMk/>
            <pc:sldMk cId="1606836110" sldId="277"/>
            <ac:spMk id="14" creationId="{B835640E-DEDE-406B-B2BB-A72DE52CC2DE}"/>
          </ac:spMkLst>
        </pc:spChg>
        <pc:picChg chg="add mod">
          <ac:chgData name="Tanner Stockton Gill" userId="S::tsg55@nau.edu::d55a1cb7-1598-4ac4-a7f0-1609b5fda60e" providerId="AD" clId="Web-{8FFA628B-2D8C-43D2-BCE5-35CFD0D5F974}" dt="2020-10-11T18:37:59.833" v="464" actId="1076"/>
          <ac:picMkLst>
            <pc:docMk/>
            <pc:sldMk cId="1606836110" sldId="277"/>
            <ac:picMk id="5" creationId="{42362C1C-BE32-4BBF-A38E-83D19E1DB9AA}"/>
          </ac:picMkLst>
        </pc:picChg>
        <pc:picChg chg="add mod">
          <ac:chgData name="Tanner Stockton Gill" userId="S::tsg55@nau.edu::d55a1cb7-1598-4ac4-a7f0-1609b5fda60e" providerId="AD" clId="Web-{8FFA628B-2D8C-43D2-BCE5-35CFD0D5F974}" dt="2020-10-11T18:38:01.630" v="465" actId="1076"/>
          <ac:picMkLst>
            <pc:docMk/>
            <pc:sldMk cId="1606836110" sldId="277"/>
            <ac:picMk id="6" creationId="{4F369F19-B1ED-418D-87E4-9BEEF090B112}"/>
          </ac:picMkLst>
        </pc:picChg>
      </pc:sldChg>
    </pc:docChg>
  </pc:docChgLst>
  <pc:docChgLst>
    <pc:chgData name="Colton Lacey" userId="6e1e9d9d-61eb-4e0c-a06e-16c2112b32aa" providerId="ADAL" clId="{20D150B5-F77B-4A7D-8107-935A20F41A82}"/>
    <pc:docChg chg="undo custSel mod modSld">
      <pc:chgData name="Colton Lacey" userId="6e1e9d9d-61eb-4e0c-a06e-16c2112b32aa" providerId="ADAL" clId="{20D150B5-F77B-4A7D-8107-935A20F41A82}" dt="2020-10-11T20:58:23.393" v="285" actId="1076"/>
      <pc:docMkLst>
        <pc:docMk/>
      </pc:docMkLst>
      <pc:sldChg chg="modSp mod">
        <pc:chgData name="Colton Lacey" userId="6e1e9d9d-61eb-4e0c-a06e-16c2112b32aa" providerId="ADAL" clId="{20D150B5-F77B-4A7D-8107-935A20F41A82}" dt="2020-10-11T20:16:27.371" v="283" actId="20577"/>
        <pc:sldMkLst>
          <pc:docMk/>
          <pc:sldMk cId="3165682804" sldId="268"/>
        </pc:sldMkLst>
        <pc:spChg chg="mod">
          <ac:chgData name="Colton Lacey" userId="6e1e9d9d-61eb-4e0c-a06e-16c2112b32aa" providerId="ADAL" clId="{20D150B5-F77B-4A7D-8107-935A20F41A82}" dt="2020-10-11T20:16:27.371" v="283" actId="20577"/>
          <ac:spMkLst>
            <pc:docMk/>
            <pc:sldMk cId="3165682804" sldId="268"/>
            <ac:spMk id="5" creationId="{FF28DD01-4381-4117-AC97-40694A97AFCA}"/>
          </ac:spMkLst>
        </pc:spChg>
        <pc:spChg chg="mod">
          <ac:chgData name="Colton Lacey" userId="6e1e9d9d-61eb-4e0c-a06e-16c2112b32aa" providerId="ADAL" clId="{20D150B5-F77B-4A7D-8107-935A20F41A82}" dt="2020-10-11T20:16:03.931" v="278" actId="1076"/>
          <ac:spMkLst>
            <pc:docMk/>
            <pc:sldMk cId="3165682804" sldId="268"/>
            <ac:spMk id="8" creationId="{0AF312CE-070F-4C0C-88AB-45FA86D9013F}"/>
          </ac:spMkLst>
        </pc:spChg>
      </pc:sldChg>
      <pc:sldChg chg="addSp delSp modSp mod">
        <pc:chgData name="Colton Lacey" userId="6e1e9d9d-61eb-4e0c-a06e-16c2112b32aa" providerId="ADAL" clId="{20D150B5-F77B-4A7D-8107-935A20F41A82}" dt="2020-10-11T18:39:46.697" v="11" actId="1076"/>
        <pc:sldMkLst>
          <pc:docMk/>
          <pc:sldMk cId="1841979046" sldId="273"/>
        </pc:sldMkLst>
        <pc:spChg chg="mod">
          <ac:chgData name="Colton Lacey" userId="6e1e9d9d-61eb-4e0c-a06e-16c2112b32aa" providerId="ADAL" clId="{20D150B5-F77B-4A7D-8107-935A20F41A82}" dt="2020-10-11T18:39:43.797" v="10" actId="26606"/>
          <ac:spMkLst>
            <pc:docMk/>
            <pc:sldMk cId="1841979046" sldId="273"/>
            <ac:spMk id="2" creationId="{95569334-C3B5-418A-B4FC-42D81AC1E6F7}"/>
          </ac:spMkLst>
        </pc:spChg>
        <pc:spChg chg="mod">
          <ac:chgData name="Colton Lacey" userId="6e1e9d9d-61eb-4e0c-a06e-16c2112b32aa" providerId="ADAL" clId="{20D150B5-F77B-4A7D-8107-935A20F41A82}" dt="2020-10-11T18:39:43.797" v="10" actId="26606"/>
          <ac:spMkLst>
            <pc:docMk/>
            <pc:sldMk cId="1841979046" sldId="273"/>
            <ac:spMk id="3" creationId="{B8CECE83-457A-4063-9CDE-4BFCF7CA146C}"/>
          </ac:spMkLst>
        </pc:spChg>
        <pc:spChg chg="add del">
          <ac:chgData name="Colton Lacey" userId="6e1e9d9d-61eb-4e0c-a06e-16c2112b32aa" providerId="ADAL" clId="{20D150B5-F77B-4A7D-8107-935A20F41A82}" dt="2020-10-11T18:39:43.797" v="10" actId="26606"/>
          <ac:spMkLst>
            <pc:docMk/>
            <pc:sldMk cId="1841979046" sldId="273"/>
            <ac:spMk id="18" creationId="{A7AE9375-4664-4DB2-922D-2782A6E439AC}"/>
          </ac:spMkLst>
        </pc:spChg>
        <pc:spChg chg="add del">
          <ac:chgData name="Colton Lacey" userId="6e1e9d9d-61eb-4e0c-a06e-16c2112b32aa" providerId="ADAL" clId="{20D150B5-F77B-4A7D-8107-935A20F41A82}" dt="2020-10-11T18:39:43.797" v="10" actId="26606"/>
          <ac:spMkLst>
            <pc:docMk/>
            <pc:sldMk cId="1841979046" sldId="273"/>
            <ac:spMk id="27" creationId="{3CD9DF72-87A3-404E-A828-84CBF11A8303}"/>
          </ac:spMkLst>
        </pc:spChg>
        <pc:picChg chg="add mod ord">
          <ac:chgData name="Colton Lacey" userId="6e1e9d9d-61eb-4e0c-a06e-16c2112b32aa" providerId="ADAL" clId="{20D150B5-F77B-4A7D-8107-935A20F41A82}" dt="2020-10-11T18:39:46.697" v="11" actId="1076"/>
          <ac:picMkLst>
            <pc:docMk/>
            <pc:sldMk cId="1841979046" sldId="273"/>
            <ac:picMk id="6" creationId="{DFBA391B-6E53-4048-A67E-DB043C3093D7}"/>
          </ac:picMkLst>
        </pc:picChg>
        <pc:cxnChg chg="add del">
          <ac:chgData name="Colton Lacey" userId="6e1e9d9d-61eb-4e0c-a06e-16c2112b32aa" providerId="ADAL" clId="{20D150B5-F77B-4A7D-8107-935A20F41A82}" dt="2020-10-11T18:39:43.797" v="10" actId="26606"/>
          <ac:cxnSpMkLst>
            <pc:docMk/>
            <pc:sldMk cId="1841979046" sldId="273"/>
            <ac:cxnSpMk id="20" creationId="{EE504C98-6397-41C1-A8D8-2D9C4ED307E0}"/>
          </ac:cxnSpMkLst>
        </pc:cxnChg>
        <pc:cxnChg chg="add del">
          <ac:chgData name="Colton Lacey" userId="6e1e9d9d-61eb-4e0c-a06e-16c2112b32aa" providerId="ADAL" clId="{20D150B5-F77B-4A7D-8107-935A20F41A82}" dt="2020-10-11T18:39:43.797" v="10" actId="26606"/>
          <ac:cxnSpMkLst>
            <pc:docMk/>
            <pc:sldMk cId="1841979046" sldId="273"/>
            <ac:cxnSpMk id="22" creationId="{B7188D9B-1674-419B-A379-D1632A7EC3A2}"/>
          </ac:cxnSpMkLst>
        </pc:cxnChg>
        <pc:cxnChg chg="add del">
          <ac:chgData name="Colton Lacey" userId="6e1e9d9d-61eb-4e0c-a06e-16c2112b32aa" providerId="ADAL" clId="{20D150B5-F77B-4A7D-8107-935A20F41A82}" dt="2020-10-11T18:39:43.797" v="10" actId="26606"/>
          <ac:cxnSpMkLst>
            <pc:docMk/>
            <pc:sldMk cId="1841979046" sldId="273"/>
            <ac:cxnSpMk id="29" creationId="{20E3A342-4D61-4E3F-AF90-1AB42AEB96CC}"/>
          </ac:cxnSpMkLst>
        </pc:cxnChg>
      </pc:sldChg>
      <pc:sldChg chg="modSp mod">
        <pc:chgData name="Colton Lacey" userId="6e1e9d9d-61eb-4e0c-a06e-16c2112b32aa" providerId="ADAL" clId="{20D150B5-F77B-4A7D-8107-935A20F41A82}" dt="2020-10-11T20:04:19.951" v="122" actId="1076"/>
        <pc:sldMkLst>
          <pc:docMk/>
          <pc:sldMk cId="4211642806" sldId="275"/>
        </pc:sldMkLst>
        <pc:spChg chg="mod">
          <ac:chgData name="Colton Lacey" userId="6e1e9d9d-61eb-4e0c-a06e-16c2112b32aa" providerId="ADAL" clId="{20D150B5-F77B-4A7D-8107-935A20F41A82}" dt="2020-10-11T20:04:19.951" v="122" actId="1076"/>
          <ac:spMkLst>
            <pc:docMk/>
            <pc:sldMk cId="4211642806" sldId="275"/>
            <ac:spMk id="6" creationId="{FC6DD3EA-C64F-4A5F-8B4B-DFA1C2454084}"/>
          </ac:spMkLst>
        </pc:spChg>
      </pc:sldChg>
      <pc:sldChg chg="addSp delSp modSp mod">
        <pc:chgData name="Colton Lacey" userId="6e1e9d9d-61eb-4e0c-a06e-16c2112b32aa" providerId="ADAL" clId="{20D150B5-F77B-4A7D-8107-935A20F41A82}" dt="2020-10-11T20:58:23.393" v="285" actId="1076"/>
        <pc:sldMkLst>
          <pc:docMk/>
          <pc:sldMk cId="1606836110" sldId="277"/>
        </pc:sldMkLst>
        <pc:spChg chg="mod">
          <ac:chgData name="Colton Lacey" userId="6e1e9d9d-61eb-4e0c-a06e-16c2112b32aa" providerId="ADAL" clId="{20D150B5-F77B-4A7D-8107-935A20F41A82}" dt="2020-10-11T19:24:13.118" v="39" actId="1076"/>
          <ac:spMkLst>
            <pc:docMk/>
            <pc:sldMk cId="1606836110" sldId="277"/>
            <ac:spMk id="4" creationId="{A5ECF605-8074-4740-BFF4-A17029BC91F6}"/>
          </ac:spMkLst>
        </pc:spChg>
        <pc:spChg chg="mod">
          <ac:chgData name="Colton Lacey" userId="6e1e9d9d-61eb-4e0c-a06e-16c2112b32aa" providerId="ADAL" clId="{20D150B5-F77B-4A7D-8107-935A20F41A82}" dt="2020-10-11T20:14:41.626" v="242" actId="20577"/>
          <ac:spMkLst>
            <pc:docMk/>
            <pc:sldMk cId="1606836110" sldId="277"/>
            <ac:spMk id="12" creationId="{3F3EA2C7-F401-44D5-888F-DC111570AF11}"/>
          </ac:spMkLst>
        </pc:spChg>
        <pc:spChg chg="add mod">
          <ac:chgData name="Colton Lacey" userId="6e1e9d9d-61eb-4e0c-a06e-16c2112b32aa" providerId="ADAL" clId="{20D150B5-F77B-4A7D-8107-935A20F41A82}" dt="2020-10-11T19:25:45.158" v="89" actId="20577"/>
          <ac:spMkLst>
            <pc:docMk/>
            <pc:sldMk cId="1606836110" sldId="277"/>
            <ac:spMk id="13" creationId="{3EDCC32B-5900-476C-B59B-3DEFE2F2019F}"/>
          </ac:spMkLst>
        </pc:spChg>
        <pc:spChg chg="mod">
          <ac:chgData name="Colton Lacey" userId="6e1e9d9d-61eb-4e0c-a06e-16c2112b32aa" providerId="ADAL" clId="{20D150B5-F77B-4A7D-8107-935A20F41A82}" dt="2020-10-11T19:23:54.016" v="32" actId="1076"/>
          <ac:spMkLst>
            <pc:docMk/>
            <pc:sldMk cId="1606836110" sldId="277"/>
            <ac:spMk id="17" creationId="{48F6270E-6490-4740-9FCD-BFCB992118E6}"/>
          </ac:spMkLst>
        </pc:spChg>
        <pc:spChg chg="mod">
          <ac:chgData name="Colton Lacey" userId="6e1e9d9d-61eb-4e0c-a06e-16c2112b32aa" providerId="ADAL" clId="{20D150B5-F77B-4A7D-8107-935A20F41A82}" dt="2020-10-11T20:58:23.393" v="285" actId="1076"/>
          <ac:spMkLst>
            <pc:docMk/>
            <pc:sldMk cId="1606836110" sldId="277"/>
            <ac:spMk id="28" creationId="{1FEC5236-7F9A-4520-A260-9AE434232E0C}"/>
          </ac:spMkLst>
        </pc:spChg>
        <pc:picChg chg="del mod">
          <ac:chgData name="Colton Lacey" userId="6e1e9d9d-61eb-4e0c-a06e-16c2112b32aa" providerId="ADAL" clId="{20D150B5-F77B-4A7D-8107-935A20F41A82}" dt="2020-10-11T19:30:50.348" v="98" actId="478"/>
          <ac:picMkLst>
            <pc:docMk/>
            <pc:sldMk cId="1606836110" sldId="277"/>
            <ac:picMk id="6" creationId="{F4B08377-CD05-4963-AA6D-A2BF407D7EC2}"/>
          </ac:picMkLst>
        </pc:picChg>
        <pc:picChg chg="add mod">
          <ac:chgData name="Colton Lacey" userId="6e1e9d9d-61eb-4e0c-a06e-16c2112b32aa" providerId="ADAL" clId="{20D150B5-F77B-4A7D-8107-935A20F41A82}" dt="2020-10-11T19:22:45.982" v="24" actId="1076"/>
          <ac:picMkLst>
            <pc:docMk/>
            <pc:sldMk cId="1606836110" sldId="277"/>
            <ac:picMk id="7" creationId="{4F450ECB-D8B0-4FA0-86DE-A9B7AA78FE6B}"/>
          </ac:picMkLst>
        </pc:picChg>
        <pc:picChg chg="del">
          <ac:chgData name="Colton Lacey" userId="6e1e9d9d-61eb-4e0c-a06e-16c2112b32aa" providerId="ADAL" clId="{20D150B5-F77B-4A7D-8107-935A20F41A82}" dt="2020-10-11T18:50:36.370" v="19" actId="478"/>
          <ac:picMkLst>
            <pc:docMk/>
            <pc:sldMk cId="1606836110" sldId="277"/>
            <ac:picMk id="12" creationId="{904DEB4E-4C64-4DE0-9BFB-01A32AA6A00C}"/>
          </ac:picMkLst>
        </pc:picChg>
        <pc:picChg chg="add del mod">
          <ac:chgData name="Colton Lacey" userId="6e1e9d9d-61eb-4e0c-a06e-16c2112b32aa" providerId="ADAL" clId="{20D150B5-F77B-4A7D-8107-935A20F41A82}" dt="2020-10-11T19:30:59.785" v="104" actId="478"/>
          <ac:picMkLst>
            <pc:docMk/>
            <pc:sldMk cId="1606836110" sldId="277"/>
            <ac:picMk id="16" creationId="{31EBB3D6-4702-4AE8-831B-A97575781964}"/>
          </ac:picMkLst>
        </pc:picChg>
        <pc:picChg chg="add mod">
          <ac:chgData name="Colton Lacey" userId="6e1e9d9d-61eb-4e0c-a06e-16c2112b32aa" providerId="ADAL" clId="{20D150B5-F77B-4A7D-8107-935A20F41A82}" dt="2020-10-11T20:58:20.138" v="284" actId="1076"/>
          <ac:picMkLst>
            <pc:docMk/>
            <pc:sldMk cId="1606836110" sldId="277"/>
            <ac:picMk id="19" creationId="{B74F60A4-B4FF-4D4F-8C3E-2E70EE8584AE}"/>
          </ac:picMkLst>
        </pc:picChg>
        <pc:picChg chg="del mod">
          <ac:chgData name="Colton Lacey" userId="6e1e9d9d-61eb-4e0c-a06e-16c2112b32aa" providerId="ADAL" clId="{20D150B5-F77B-4A7D-8107-935A20F41A82}" dt="2020-10-11T19:31:44.465" v="107" actId="478"/>
          <ac:picMkLst>
            <pc:docMk/>
            <pc:sldMk cId="1606836110" sldId="277"/>
            <ac:picMk id="21" creationId="{E15A8967-E7F9-4DAC-8CA9-38CBC59C07D0}"/>
          </ac:picMkLst>
        </pc:picChg>
      </pc:sldChg>
      <pc:sldChg chg="addSp delSp modSp mod">
        <pc:chgData name="Colton Lacey" userId="6e1e9d9d-61eb-4e0c-a06e-16c2112b32aa" providerId="ADAL" clId="{20D150B5-F77B-4A7D-8107-935A20F41A82}" dt="2020-10-11T20:15:16.126" v="260" actId="20577"/>
        <pc:sldMkLst>
          <pc:docMk/>
          <pc:sldMk cId="53452963" sldId="278"/>
        </pc:sldMkLst>
        <pc:spChg chg="mod">
          <ac:chgData name="Colton Lacey" userId="6e1e9d9d-61eb-4e0c-a06e-16c2112b32aa" providerId="ADAL" clId="{20D150B5-F77B-4A7D-8107-935A20F41A82}" dt="2020-10-11T20:15:16.126" v="260" actId="20577"/>
          <ac:spMkLst>
            <pc:docMk/>
            <pc:sldMk cId="53452963" sldId="278"/>
            <ac:spMk id="11" creationId="{2FD0B245-C2B6-4508-B692-EAD1AFD7E53D}"/>
          </ac:spMkLst>
        </pc:spChg>
        <pc:spChg chg="del">
          <ac:chgData name="Colton Lacey" userId="6e1e9d9d-61eb-4e0c-a06e-16c2112b32aa" providerId="ADAL" clId="{20D150B5-F77B-4A7D-8107-935A20F41A82}" dt="2020-10-11T19:51:19.857" v="114"/>
          <ac:spMkLst>
            <pc:docMk/>
            <pc:sldMk cId="53452963" sldId="278"/>
            <ac:spMk id="12" creationId="{676014E9-40B6-44D3-A859-865101BA9369}"/>
          </ac:spMkLst>
        </pc:spChg>
        <pc:picChg chg="add del mod">
          <ac:chgData name="Colton Lacey" userId="6e1e9d9d-61eb-4e0c-a06e-16c2112b32aa" providerId="ADAL" clId="{20D150B5-F77B-4A7D-8107-935A20F41A82}" dt="2020-10-11T19:51:15.712" v="113" actId="478"/>
          <ac:picMkLst>
            <pc:docMk/>
            <pc:sldMk cId="53452963" sldId="278"/>
            <ac:picMk id="4" creationId="{1C141ACD-FDB4-4FAD-9C2A-541222CEB76B}"/>
          </ac:picMkLst>
        </pc:picChg>
        <pc:picChg chg="add mod">
          <ac:chgData name="Colton Lacey" userId="6e1e9d9d-61eb-4e0c-a06e-16c2112b32aa" providerId="ADAL" clId="{20D150B5-F77B-4A7D-8107-935A20F41A82}" dt="2020-10-11T19:53:27.090" v="121" actId="1076"/>
          <ac:picMkLst>
            <pc:docMk/>
            <pc:sldMk cId="53452963" sldId="278"/>
            <ac:picMk id="13" creationId="{2FC80E73-C771-4D9F-B1CA-B2B64936F50A}"/>
          </ac:picMkLst>
        </pc:picChg>
      </pc:sldChg>
    </pc:docChg>
  </pc:docChgLst>
  <pc:docChgLst>
    <pc:chgData name="Bailey K Mcmullen" userId="f9a43586-2a2c-4780-abf6-60898cc4b6f3" providerId="ADAL" clId="{6DE7B008-926E-4C34-9B07-C781455CAC54}"/>
    <pc:docChg chg="undo custSel addSld delSld modSld">
      <pc:chgData name="Bailey K Mcmullen" userId="f9a43586-2a2c-4780-abf6-60898cc4b6f3" providerId="ADAL" clId="{6DE7B008-926E-4C34-9B07-C781455CAC54}" dt="2020-10-11T20:09:44.746" v="132" actId="20577"/>
      <pc:docMkLst>
        <pc:docMk/>
      </pc:docMkLst>
      <pc:sldChg chg="modSp">
        <pc:chgData name="Bailey K Mcmullen" userId="f9a43586-2a2c-4780-abf6-60898cc4b6f3" providerId="ADAL" clId="{6DE7B008-926E-4C34-9B07-C781455CAC54}" dt="2020-10-11T20:09:44.746" v="132" actId="20577"/>
        <pc:sldMkLst>
          <pc:docMk/>
          <pc:sldMk cId="240409875" sldId="269"/>
        </pc:sldMkLst>
        <pc:spChg chg="mod">
          <ac:chgData name="Bailey K Mcmullen" userId="f9a43586-2a2c-4780-abf6-60898cc4b6f3" providerId="ADAL" clId="{6DE7B008-926E-4C34-9B07-C781455CAC54}" dt="2020-10-11T20:09:44.746" v="132" actId="20577"/>
          <ac:spMkLst>
            <pc:docMk/>
            <pc:sldMk cId="240409875" sldId="269"/>
            <ac:spMk id="10" creationId="{B2486E6C-AA72-4ACD-80F2-7E4C929D9B86}"/>
          </ac:spMkLst>
        </pc:spChg>
      </pc:sldChg>
      <pc:sldChg chg="addSp">
        <pc:chgData name="Bailey K Mcmullen" userId="f9a43586-2a2c-4780-abf6-60898cc4b6f3" providerId="ADAL" clId="{6DE7B008-926E-4C34-9B07-C781455CAC54}" dt="2020-10-11T18:33:03.908" v="59"/>
        <pc:sldMkLst>
          <pc:docMk/>
          <pc:sldMk cId="1231521001" sldId="272"/>
        </pc:sldMkLst>
        <pc:picChg chg="add">
          <ac:chgData name="Bailey K Mcmullen" userId="f9a43586-2a2c-4780-abf6-60898cc4b6f3" providerId="ADAL" clId="{6DE7B008-926E-4C34-9B07-C781455CAC54}" dt="2020-10-11T18:33:03.908" v="59"/>
          <ac:picMkLst>
            <pc:docMk/>
            <pc:sldMk cId="1231521001" sldId="272"/>
            <ac:picMk id="4" creationId="{D3849866-7074-471F-A1D4-502A0D4D0D58}"/>
          </ac:picMkLst>
        </pc:picChg>
      </pc:sldChg>
      <pc:sldChg chg="modSp">
        <pc:chgData name="Bailey K Mcmullen" userId="f9a43586-2a2c-4780-abf6-60898cc4b6f3" providerId="ADAL" clId="{6DE7B008-926E-4C34-9B07-C781455CAC54}" dt="2020-10-11T20:04:50.617" v="110" actId="20577"/>
        <pc:sldMkLst>
          <pc:docMk/>
          <pc:sldMk cId="2145361678" sldId="274"/>
        </pc:sldMkLst>
        <pc:graphicFrameChg chg="modGraphic">
          <ac:chgData name="Bailey K Mcmullen" userId="f9a43586-2a2c-4780-abf6-60898cc4b6f3" providerId="ADAL" clId="{6DE7B008-926E-4C34-9B07-C781455CAC54}" dt="2020-10-11T20:04:50.617" v="110" actId="20577"/>
          <ac:graphicFrameMkLst>
            <pc:docMk/>
            <pc:sldMk cId="2145361678" sldId="274"/>
            <ac:graphicFrameMk id="7" creationId="{CE90292A-B3CB-46D7-9A91-A7BFB2DB86EC}"/>
          </ac:graphicFrameMkLst>
        </pc:graphicFrameChg>
      </pc:sldChg>
      <pc:sldChg chg="addSp delSp modSp del setBg delDesignElem">
        <pc:chgData name="Bailey K Mcmullen" userId="f9a43586-2a2c-4780-abf6-60898cc4b6f3" providerId="ADAL" clId="{6DE7B008-926E-4C34-9B07-C781455CAC54}" dt="2020-10-11T18:28:04.968" v="11" actId="2696"/>
        <pc:sldMkLst>
          <pc:docMk/>
          <pc:sldMk cId="817856543" sldId="276"/>
        </pc:sldMkLst>
        <pc:spChg chg="add mod">
          <ac:chgData name="Bailey K Mcmullen" userId="f9a43586-2a2c-4780-abf6-60898cc4b6f3" providerId="ADAL" clId="{6DE7B008-926E-4C34-9B07-C781455CAC54}" dt="2020-10-11T18:21:01.307" v="1"/>
          <ac:spMkLst>
            <pc:docMk/>
            <pc:sldMk cId="817856543" sldId="276"/>
            <ac:spMk id="4" creationId="{A653B05A-02E7-445D-B17B-B1920E154709}"/>
          </ac:spMkLst>
        </pc:spChg>
        <pc:spChg chg="del">
          <ac:chgData name="Bailey K Mcmullen" userId="f9a43586-2a2c-4780-abf6-60898cc4b6f3" providerId="ADAL" clId="{6DE7B008-926E-4C34-9B07-C781455CAC54}" dt="2020-10-11T18:21:01.307" v="1"/>
          <ac:spMkLst>
            <pc:docMk/>
            <pc:sldMk cId="817856543" sldId="276"/>
            <ac:spMk id="18" creationId="{A7AE9375-4664-4DB2-922D-2782A6E439AC}"/>
          </ac:spMkLst>
        </pc:spChg>
        <pc:cxnChg chg="del">
          <ac:chgData name="Bailey K Mcmullen" userId="f9a43586-2a2c-4780-abf6-60898cc4b6f3" providerId="ADAL" clId="{6DE7B008-926E-4C34-9B07-C781455CAC54}" dt="2020-10-11T18:21:01.307" v="1"/>
          <ac:cxnSpMkLst>
            <pc:docMk/>
            <pc:sldMk cId="817856543" sldId="276"/>
            <ac:cxnSpMk id="20" creationId="{EE504C98-6397-41C1-A8D8-2D9C4ED307E0}"/>
          </ac:cxnSpMkLst>
        </pc:cxnChg>
        <pc:cxnChg chg="del">
          <ac:chgData name="Bailey K Mcmullen" userId="f9a43586-2a2c-4780-abf6-60898cc4b6f3" providerId="ADAL" clId="{6DE7B008-926E-4C34-9B07-C781455CAC54}" dt="2020-10-11T18:21:01.307" v="1"/>
          <ac:cxnSpMkLst>
            <pc:docMk/>
            <pc:sldMk cId="817856543" sldId="276"/>
            <ac:cxnSpMk id="22" creationId="{B7188D9B-1674-419B-A379-D1632A7EC3A2}"/>
          </ac:cxnSpMkLst>
        </pc:cxnChg>
      </pc:sldChg>
      <pc:sldChg chg="addSp delSp add del setBg delDesignElem">
        <pc:chgData name="Bailey K Mcmullen" userId="f9a43586-2a2c-4780-abf6-60898cc4b6f3" providerId="ADAL" clId="{6DE7B008-926E-4C34-9B07-C781455CAC54}" dt="2020-10-11T18:27:49.233" v="9"/>
        <pc:sldMkLst>
          <pc:docMk/>
          <pc:sldMk cId="984916996" sldId="277"/>
        </pc:sldMkLst>
        <pc:spChg chg="add del">
          <ac:chgData name="Bailey K Mcmullen" userId="f9a43586-2a2c-4780-abf6-60898cc4b6f3" providerId="ADAL" clId="{6DE7B008-926E-4C34-9B07-C781455CAC54}" dt="2020-10-11T18:27:49.233" v="9"/>
          <ac:spMkLst>
            <pc:docMk/>
            <pc:sldMk cId="984916996" sldId="277"/>
            <ac:spMk id="18" creationId="{A7AE9375-4664-4DB2-922D-2782A6E439AC}"/>
          </ac:spMkLst>
        </pc:spChg>
        <pc:cxnChg chg="add del">
          <ac:chgData name="Bailey K Mcmullen" userId="f9a43586-2a2c-4780-abf6-60898cc4b6f3" providerId="ADAL" clId="{6DE7B008-926E-4C34-9B07-C781455CAC54}" dt="2020-10-11T18:27:49.233" v="9"/>
          <ac:cxnSpMkLst>
            <pc:docMk/>
            <pc:sldMk cId="984916996" sldId="277"/>
            <ac:cxnSpMk id="20" creationId="{EE504C98-6397-41C1-A8D8-2D9C4ED307E0}"/>
          </ac:cxnSpMkLst>
        </pc:cxnChg>
        <pc:cxnChg chg="add del">
          <ac:chgData name="Bailey K Mcmullen" userId="f9a43586-2a2c-4780-abf6-60898cc4b6f3" providerId="ADAL" clId="{6DE7B008-926E-4C34-9B07-C781455CAC54}" dt="2020-10-11T18:27:49.233" v="9"/>
          <ac:cxnSpMkLst>
            <pc:docMk/>
            <pc:sldMk cId="984916996" sldId="277"/>
            <ac:cxnSpMk id="22" creationId="{B7188D9B-1674-419B-A379-D1632A7EC3A2}"/>
          </ac:cxnSpMkLst>
        </pc:cxnChg>
      </pc:sldChg>
      <pc:sldChg chg="addSp delSp modSp add">
        <pc:chgData name="Bailey K Mcmullen" userId="f9a43586-2a2c-4780-abf6-60898cc4b6f3" providerId="ADAL" clId="{6DE7B008-926E-4C34-9B07-C781455CAC54}" dt="2020-10-11T18:49:40.438" v="91" actId="478"/>
        <pc:sldMkLst>
          <pc:docMk/>
          <pc:sldMk cId="1606836110" sldId="277"/>
        </pc:sldMkLst>
        <pc:spChg chg="mod">
          <ac:chgData name="Bailey K Mcmullen" userId="f9a43586-2a2c-4780-abf6-60898cc4b6f3" providerId="ADAL" clId="{6DE7B008-926E-4C34-9B07-C781455CAC54}" dt="2020-10-11T18:28:23.453" v="53" actId="20577"/>
          <ac:spMkLst>
            <pc:docMk/>
            <pc:sldMk cId="1606836110" sldId="277"/>
            <ac:spMk id="2" creationId="{95569334-C3B5-418A-B4FC-42D81AC1E6F7}"/>
          </ac:spMkLst>
        </pc:spChg>
        <pc:spChg chg="mod">
          <ac:chgData name="Bailey K Mcmullen" userId="f9a43586-2a2c-4780-abf6-60898cc4b6f3" providerId="ADAL" clId="{6DE7B008-926E-4C34-9B07-C781455CAC54}" dt="2020-10-11T18:28:12.739" v="13" actId="6549"/>
          <ac:spMkLst>
            <pc:docMk/>
            <pc:sldMk cId="1606836110" sldId="277"/>
            <ac:spMk id="3" creationId="{B8CECE83-457A-4063-9CDE-4BFCF7CA146C}"/>
          </ac:spMkLst>
        </pc:spChg>
        <pc:spChg chg="add del mod">
          <ac:chgData name="Bailey K Mcmullen" userId="f9a43586-2a2c-4780-abf6-60898cc4b6f3" providerId="ADAL" clId="{6DE7B008-926E-4C34-9B07-C781455CAC54}" dt="2020-10-11T18:37:14.662" v="83" actId="12"/>
          <ac:spMkLst>
            <pc:docMk/>
            <pc:sldMk cId="1606836110" sldId="277"/>
            <ac:spMk id="4" creationId="{A5ECF605-8074-4740-BFF4-A17029BC91F6}"/>
          </ac:spMkLst>
        </pc:spChg>
        <pc:picChg chg="del">
          <ac:chgData name="Bailey K Mcmullen" userId="f9a43586-2a2c-4780-abf6-60898cc4b6f3" providerId="ADAL" clId="{6DE7B008-926E-4C34-9B07-C781455CAC54}" dt="2020-10-11T18:28:08.522" v="12" actId="478"/>
          <ac:picMkLst>
            <pc:docMk/>
            <pc:sldMk cId="1606836110" sldId="277"/>
            <ac:picMk id="7" creationId="{9082546C-5514-45DE-A8C1-DAC2C24CBFE0}"/>
          </ac:picMkLst>
        </pc:picChg>
        <pc:picChg chg="add del mod">
          <ac:chgData name="Bailey K Mcmullen" userId="f9a43586-2a2c-4780-abf6-60898cc4b6f3" providerId="ADAL" clId="{6DE7B008-926E-4C34-9B07-C781455CAC54}" dt="2020-10-11T18:49:40.438" v="91" actId="478"/>
          <ac:picMkLst>
            <pc:docMk/>
            <pc:sldMk cId="1606836110" sldId="277"/>
            <ac:picMk id="11" creationId="{2E47C148-17B4-48AC-BF5F-D07AC4DD5A6C}"/>
          </ac:picMkLst>
        </pc:picChg>
        <pc:picChg chg="add mod">
          <ac:chgData name="Bailey K Mcmullen" userId="f9a43586-2a2c-4780-abf6-60898cc4b6f3" providerId="ADAL" clId="{6DE7B008-926E-4C34-9B07-C781455CAC54}" dt="2020-10-11T18:42:32.481" v="90" actId="14100"/>
          <ac:picMkLst>
            <pc:docMk/>
            <pc:sldMk cId="1606836110" sldId="277"/>
            <ac:picMk id="12" creationId="{904DEB4E-4C64-4DE0-9BFB-01A32AA6A00C}"/>
          </ac:picMkLst>
        </pc:picChg>
      </pc:sldChg>
      <pc:sldChg chg="add del">
        <pc:chgData name="Bailey K Mcmullen" userId="f9a43586-2a2c-4780-abf6-60898cc4b6f3" providerId="ADAL" clId="{6DE7B008-926E-4C34-9B07-C781455CAC54}" dt="2020-10-11T18:27:32.646" v="6" actId="2696"/>
        <pc:sldMkLst>
          <pc:docMk/>
          <pc:sldMk cId="3675035883" sldId="277"/>
        </pc:sldMkLst>
      </pc:sldChg>
      <pc:sldChg chg="add del">
        <pc:chgData name="Bailey K Mcmullen" userId="f9a43586-2a2c-4780-abf6-60898cc4b6f3" providerId="ADAL" clId="{6DE7B008-926E-4C34-9B07-C781455CAC54}" dt="2020-10-11T18:25:34.369" v="4" actId="2696"/>
        <pc:sldMkLst>
          <pc:docMk/>
          <pc:sldMk cId="4038516662" sldId="277"/>
        </pc:sldMkLst>
      </pc:sldChg>
    </pc:docChg>
  </pc:docChgLst>
  <pc:docChgLst>
    <pc:chgData name="Brendan Patrick Paulo" userId="S::bpp42@nau.edu::d2ba0eff-8bc7-4373-83b4-27b2cfe6ea52" providerId="AD" clId="Web-{44FBEE49-B924-4DDA-8265-7E3F58A1E738}"/>
    <pc:docChg chg="modSld">
      <pc:chgData name="Brendan Patrick Paulo" userId="S::bpp42@nau.edu::d2ba0eff-8bc7-4373-83b4-27b2cfe6ea52" providerId="AD" clId="Web-{44FBEE49-B924-4DDA-8265-7E3F58A1E738}" dt="2020-10-11T18:34:37.113" v="1002" actId="1076"/>
      <pc:docMkLst>
        <pc:docMk/>
      </pc:docMkLst>
      <pc:sldChg chg="addSp modSp">
        <pc:chgData name="Brendan Patrick Paulo" userId="S::bpp42@nau.edu::d2ba0eff-8bc7-4373-83b4-27b2cfe6ea52" providerId="AD" clId="Web-{44FBEE49-B924-4DDA-8265-7E3F58A1E738}" dt="2020-10-11T18:23:44.293" v="15" actId="20577"/>
        <pc:sldMkLst>
          <pc:docMk/>
          <pc:sldMk cId="24249479" sldId="270"/>
        </pc:sldMkLst>
        <pc:spChg chg="mod">
          <ac:chgData name="Brendan Patrick Paulo" userId="S::bpp42@nau.edu::d2ba0eff-8bc7-4373-83b4-27b2cfe6ea52" providerId="AD" clId="Web-{44FBEE49-B924-4DDA-8265-7E3F58A1E738}" dt="2020-10-11T18:22:30.289" v="2" actId="14100"/>
          <ac:spMkLst>
            <pc:docMk/>
            <pc:sldMk cId="24249479" sldId="270"/>
            <ac:spMk id="3" creationId="{B8CECE83-457A-4063-9CDE-4BFCF7CA146C}"/>
          </ac:spMkLst>
        </pc:spChg>
        <pc:spChg chg="mod">
          <ac:chgData name="Brendan Patrick Paulo" userId="S::bpp42@nau.edu::d2ba0eff-8bc7-4373-83b4-27b2cfe6ea52" providerId="AD" clId="Web-{44FBEE49-B924-4DDA-8265-7E3F58A1E738}" dt="2020-10-11T18:23:44.293" v="15" actId="20577"/>
          <ac:spMkLst>
            <pc:docMk/>
            <pc:sldMk cId="24249479" sldId="270"/>
            <ac:spMk id="4" creationId="{A5ECF605-8074-4740-BFF4-A17029BC91F6}"/>
          </ac:spMkLst>
        </pc:spChg>
        <pc:spChg chg="mod">
          <ac:chgData name="Brendan Patrick Paulo" userId="S::bpp42@nau.edu::d2ba0eff-8bc7-4373-83b4-27b2cfe6ea52" providerId="AD" clId="Web-{44FBEE49-B924-4DDA-8265-7E3F58A1E738}" dt="2020-10-11T18:22:22.132" v="1" actId="14100"/>
          <ac:spMkLst>
            <pc:docMk/>
            <pc:sldMk cId="24249479" sldId="270"/>
            <ac:spMk id="6" creationId="{26A86406-19A2-4C50-A6BF-98D2DC6C18B5}"/>
          </ac:spMkLst>
        </pc:spChg>
        <pc:spChg chg="add">
          <ac:chgData name="Brendan Patrick Paulo" userId="S::bpp42@nau.edu::d2ba0eff-8bc7-4373-83b4-27b2cfe6ea52" providerId="AD" clId="Web-{44FBEE49-B924-4DDA-8265-7E3F58A1E738}" dt="2020-10-11T18:22:08.303" v="0"/>
          <ac:spMkLst>
            <pc:docMk/>
            <pc:sldMk cId="24249479" sldId="270"/>
            <ac:spMk id="6" creationId="{A5ECF605-8074-4740-BFF4-A17029BC91F6}"/>
          </ac:spMkLst>
        </pc:spChg>
      </pc:sldChg>
      <pc:sldChg chg="addSp modSp">
        <pc:chgData name="Brendan Patrick Paulo" userId="S::bpp42@nau.edu::d2ba0eff-8bc7-4373-83b4-27b2cfe6ea52" providerId="AD" clId="Web-{44FBEE49-B924-4DDA-8265-7E3F58A1E738}" dt="2020-10-11T18:34:37.113" v="1002" actId="1076"/>
        <pc:sldMkLst>
          <pc:docMk/>
          <pc:sldMk cId="1231521001" sldId="272"/>
        </pc:sldMkLst>
        <pc:spChg chg="mod">
          <ac:chgData name="Brendan Patrick Paulo" userId="S::bpp42@nau.edu::d2ba0eff-8bc7-4373-83b4-27b2cfe6ea52" providerId="AD" clId="Web-{44FBEE49-B924-4DDA-8265-7E3F58A1E738}" dt="2020-10-11T18:33:54.470" v="983" actId="20577"/>
          <ac:spMkLst>
            <pc:docMk/>
            <pc:sldMk cId="1231521001" sldId="272"/>
            <ac:spMk id="3" creationId="{B8CECE83-457A-4063-9CDE-4BFCF7CA146C}"/>
          </ac:spMkLst>
        </pc:spChg>
        <pc:spChg chg="add mod">
          <ac:chgData name="Brendan Patrick Paulo" userId="S::bpp42@nau.edu::d2ba0eff-8bc7-4373-83b4-27b2cfe6ea52" providerId="AD" clId="Web-{44FBEE49-B924-4DDA-8265-7E3F58A1E738}" dt="2020-10-11T18:34:37.113" v="1002" actId="1076"/>
          <ac:spMkLst>
            <pc:docMk/>
            <pc:sldMk cId="1231521001" sldId="272"/>
            <ac:spMk id="5" creationId="{1FD28D4E-D6B3-47F8-A8DF-1CCF60F918F0}"/>
          </ac:spMkLst>
        </pc:spChg>
        <pc:picChg chg="mod">
          <ac:chgData name="Brendan Patrick Paulo" userId="S::bpp42@nau.edu::d2ba0eff-8bc7-4373-83b4-27b2cfe6ea52" providerId="AD" clId="Web-{44FBEE49-B924-4DDA-8265-7E3F58A1E738}" dt="2020-10-11T18:33:15.280" v="980" actId="1076"/>
          <ac:picMkLst>
            <pc:docMk/>
            <pc:sldMk cId="1231521001" sldId="272"/>
            <ac:picMk id="4" creationId="{D3849866-7074-471F-A1D4-502A0D4D0D58}"/>
          </ac:picMkLst>
        </pc:picChg>
      </pc:sldChg>
    </pc:docChg>
  </pc:docChgLst>
  <pc:docChgLst>
    <pc:chgData name="Colton Lacey" userId="S::cl2279@nau.edu::6e1e9d9d-61eb-4e0c-a06e-16c2112b32aa" providerId="AD" clId="Web-{4CC1CFD2-345D-4D60-B2B5-98EB68D713E6}"/>
    <pc:docChg chg="modSld">
      <pc:chgData name="Colton Lacey" userId="S::cl2279@nau.edu::6e1e9d9d-61eb-4e0c-a06e-16c2112b32aa" providerId="AD" clId="Web-{4CC1CFD2-345D-4D60-B2B5-98EB68D713E6}" dt="2020-10-11T22:24:35.283" v="168" actId="20577"/>
      <pc:docMkLst>
        <pc:docMk/>
      </pc:docMkLst>
      <pc:sldChg chg="modSp">
        <pc:chgData name="Colton Lacey" userId="S::cl2279@nau.edu::6e1e9d9d-61eb-4e0c-a06e-16c2112b32aa" providerId="AD" clId="Web-{4CC1CFD2-345D-4D60-B2B5-98EB68D713E6}" dt="2020-10-11T22:24:35.283" v="167" actId="20577"/>
        <pc:sldMkLst>
          <pc:docMk/>
          <pc:sldMk cId="1231521001" sldId="272"/>
        </pc:sldMkLst>
        <pc:spChg chg="mod">
          <ac:chgData name="Colton Lacey" userId="S::cl2279@nau.edu::6e1e9d9d-61eb-4e0c-a06e-16c2112b32aa" providerId="AD" clId="Web-{4CC1CFD2-345D-4D60-B2B5-98EB68D713E6}" dt="2020-10-11T22:24:35.283" v="167" actId="20577"/>
          <ac:spMkLst>
            <pc:docMk/>
            <pc:sldMk cId="1231521001" sldId="272"/>
            <ac:spMk id="5" creationId="{1FD28D4E-D6B3-47F8-A8DF-1CCF60F918F0}"/>
          </ac:spMkLst>
        </pc:spChg>
      </pc:sldChg>
      <pc:sldChg chg="modSp">
        <pc:chgData name="Colton Lacey" userId="S::cl2279@nau.edu::6e1e9d9d-61eb-4e0c-a06e-16c2112b32aa" providerId="AD" clId="Web-{4CC1CFD2-345D-4D60-B2B5-98EB68D713E6}" dt="2020-10-11T22:24:11.969" v="97" actId="20577"/>
        <pc:sldMkLst>
          <pc:docMk/>
          <pc:sldMk cId="1841979046" sldId="273"/>
        </pc:sldMkLst>
        <pc:spChg chg="mod">
          <ac:chgData name="Colton Lacey" userId="S::cl2279@nau.edu::6e1e9d9d-61eb-4e0c-a06e-16c2112b32aa" providerId="AD" clId="Web-{4CC1CFD2-345D-4D60-B2B5-98EB68D713E6}" dt="2020-10-11T22:24:11.969" v="97" actId="20577"/>
          <ac:spMkLst>
            <pc:docMk/>
            <pc:sldMk cId="1841979046" sldId="273"/>
            <ac:spMk id="13" creationId="{FA9CA5D5-F638-4519-BBF9-776A7FC41CA0}"/>
          </ac:spMkLst>
        </pc:spChg>
      </pc:sldChg>
      <pc:sldChg chg="modSp">
        <pc:chgData name="Colton Lacey" userId="S::cl2279@nau.edu::6e1e9d9d-61eb-4e0c-a06e-16c2112b32aa" providerId="AD" clId="Web-{4CC1CFD2-345D-4D60-B2B5-98EB68D713E6}" dt="2020-10-11T22:23:35.014" v="48" actId="20577"/>
        <pc:sldMkLst>
          <pc:docMk/>
          <pc:sldMk cId="1606836110" sldId="277"/>
        </pc:sldMkLst>
        <pc:spChg chg="mod">
          <ac:chgData name="Colton Lacey" userId="S::cl2279@nau.edu::6e1e9d9d-61eb-4e0c-a06e-16c2112b32aa" providerId="AD" clId="Web-{4CC1CFD2-345D-4D60-B2B5-98EB68D713E6}" dt="2020-10-11T22:22:46.934" v="2" actId="20577"/>
          <ac:spMkLst>
            <pc:docMk/>
            <pc:sldMk cId="1606836110" sldId="277"/>
            <ac:spMk id="12" creationId="{3F3EA2C7-F401-44D5-888F-DC111570AF11}"/>
          </ac:spMkLst>
        </pc:spChg>
        <pc:spChg chg="mod">
          <ac:chgData name="Colton Lacey" userId="S::cl2279@nau.edu::6e1e9d9d-61eb-4e0c-a06e-16c2112b32aa" providerId="AD" clId="Web-{4CC1CFD2-345D-4D60-B2B5-98EB68D713E6}" dt="2020-10-11T22:23:35.014" v="48" actId="20577"/>
          <ac:spMkLst>
            <pc:docMk/>
            <pc:sldMk cId="1606836110" sldId="277"/>
            <ac:spMk id="28" creationId="{1FEC5236-7F9A-4520-A260-9AE434232E0C}"/>
          </ac:spMkLst>
        </pc:spChg>
      </pc:sldChg>
    </pc:docChg>
  </pc:docChgLst>
  <pc:docChgLst>
    <pc:chgData name="Jacob" userId="25b51e56-fa09-4006-91a3-6c421f2a12f2" providerId="ADAL" clId="{EEE34699-87DF-46C8-BB3D-BADF626072C9}"/>
    <pc:docChg chg="undo custSel modSld">
      <pc:chgData name="Jacob" userId="25b51e56-fa09-4006-91a3-6c421f2a12f2" providerId="ADAL" clId="{EEE34699-87DF-46C8-BB3D-BADF626072C9}" dt="2020-10-11T20:14:35.570" v="405" actId="478"/>
      <pc:docMkLst>
        <pc:docMk/>
      </pc:docMkLst>
      <pc:sldChg chg="delSp mod">
        <pc:chgData name="Jacob" userId="25b51e56-fa09-4006-91a3-6c421f2a12f2" providerId="ADAL" clId="{EEE34699-87DF-46C8-BB3D-BADF626072C9}" dt="2020-10-11T20:14:35.570" v="405" actId="478"/>
        <pc:sldMkLst>
          <pc:docMk/>
          <pc:sldMk cId="3340401790" sldId="266"/>
        </pc:sldMkLst>
        <pc:spChg chg="del">
          <ac:chgData name="Jacob" userId="25b51e56-fa09-4006-91a3-6c421f2a12f2" providerId="ADAL" clId="{EEE34699-87DF-46C8-BB3D-BADF626072C9}" dt="2020-10-11T20:14:35.570" v="405" actId="478"/>
          <ac:spMkLst>
            <pc:docMk/>
            <pc:sldMk cId="3340401790" sldId="266"/>
            <ac:spMk id="6" creationId="{094E8DDE-AE1F-4F7B-A488-394E35C63DB3}"/>
          </ac:spMkLst>
        </pc:spChg>
      </pc:sldChg>
      <pc:sldChg chg="modSp mod">
        <pc:chgData name="Jacob" userId="25b51e56-fa09-4006-91a3-6c421f2a12f2" providerId="ADAL" clId="{EEE34699-87DF-46C8-BB3D-BADF626072C9}" dt="2020-10-11T20:09:37.117" v="404" actId="20577"/>
        <pc:sldMkLst>
          <pc:docMk/>
          <pc:sldMk cId="169997878" sldId="267"/>
        </pc:sldMkLst>
        <pc:spChg chg="mod">
          <ac:chgData name="Jacob" userId="25b51e56-fa09-4006-91a3-6c421f2a12f2" providerId="ADAL" clId="{EEE34699-87DF-46C8-BB3D-BADF626072C9}" dt="2020-10-11T20:09:37.117" v="404" actId="20577"/>
          <ac:spMkLst>
            <pc:docMk/>
            <pc:sldMk cId="169997878" sldId="267"/>
            <ac:spMk id="3" creationId="{B8CECE83-457A-4063-9CDE-4BFCF7CA146C}"/>
          </ac:spMkLst>
        </pc:spChg>
        <pc:spChg chg="mod">
          <ac:chgData name="Jacob" userId="25b51e56-fa09-4006-91a3-6c421f2a12f2" providerId="ADAL" clId="{EEE34699-87DF-46C8-BB3D-BADF626072C9}" dt="2020-10-11T20:08:49.265" v="400" actId="20577"/>
          <ac:spMkLst>
            <pc:docMk/>
            <pc:sldMk cId="169997878" sldId="267"/>
            <ac:spMk id="7" creationId="{B58203B0-9CE6-4E56-AC7B-2615DE53F879}"/>
          </ac:spMkLst>
        </pc:spChg>
      </pc:sldChg>
      <pc:sldChg chg="modSp mod">
        <pc:chgData name="Jacob" userId="25b51e56-fa09-4006-91a3-6c421f2a12f2" providerId="ADAL" clId="{EEE34699-87DF-46C8-BB3D-BADF626072C9}" dt="2020-10-11T19:52:52.297" v="286" actId="20577"/>
        <pc:sldMkLst>
          <pc:docMk/>
          <pc:sldMk cId="3165682804" sldId="268"/>
        </pc:sldMkLst>
        <pc:spChg chg="mod">
          <ac:chgData name="Jacob" userId="25b51e56-fa09-4006-91a3-6c421f2a12f2" providerId="ADAL" clId="{EEE34699-87DF-46C8-BB3D-BADF626072C9}" dt="2020-10-11T19:52:52.297" v="286" actId="20577"/>
          <ac:spMkLst>
            <pc:docMk/>
            <pc:sldMk cId="3165682804" sldId="268"/>
            <ac:spMk id="3" creationId="{474E3C3D-7216-4981-ADE2-500B554AE985}"/>
          </ac:spMkLst>
        </pc:spChg>
        <pc:spChg chg="mod">
          <ac:chgData name="Jacob" userId="25b51e56-fa09-4006-91a3-6c421f2a12f2" providerId="ADAL" clId="{EEE34699-87DF-46C8-BB3D-BADF626072C9}" dt="2020-10-11T19:50:14.894" v="277" actId="14100"/>
          <ac:spMkLst>
            <pc:docMk/>
            <pc:sldMk cId="3165682804" sldId="268"/>
            <ac:spMk id="5" creationId="{FF28DD01-4381-4117-AC97-40694A97AFCA}"/>
          </ac:spMkLst>
        </pc:spChg>
      </pc:sldChg>
      <pc:sldChg chg="modSp mod">
        <pc:chgData name="Jacob" userId="25b51e56-fa09-4006-91a3-6c421f2a12f2" providerId="ADAL" clId="{EEE34699-87DF-46C8-BB3D-BADF626072C9}" dt="2020-10-11T19:53:06.171" v="292" actId="20577"/>
        <pc:sldMkLst>
          <pc:docMk/>
          <pc:sldMk cId="240409875" sldId="269"/>
        </pc:sldMkLst>
        <pc:spChg chg="mod">
          <ac:chgData name="Jacob" userId="25b51e56-fa09-4006-91a3-6c421f2a12f2" providerId="ADAL" clId="{EEE34699-87DF-46C8-BB3D-BADF626072C9}" dt="2020-10-11T19:53:02.537" v="290" actId="20577"/>
          <ac:spMkLst>
            <pc:docMk/>
            <pc:sldMk cId="240409875" sldId="269"/>
            <ac:spMk id="4" creationId="{DF8215C0-325E-4251-B439-1912DD454337}"/>
          </ac:spMkLst>
        </pc:spChg>
        <pc:spChg chg="mod">
          <ac:chgData name="Jacob" userId="25b51e56-fa09-4006-91a3-6c421f2a12f2" providerId="ADAL" clId="{EEE34699-87DF-46C8-BB3D-BADF626072C9}" dt="2020-10-11T19:53:06.171" v="292" actId="20577"/>
          <ac:spMkLst>
            <pc:docMk/>
            <pc:sldMk cId="240409875" sldId="269"/>
            <ac:spMk id="8" creationId="{4F3DB761-CBEC-4F99-A9DB-AAF99BE2A61E}"/>
          </ac:spMkLst>
        </pc:spChg>
        <pc:spChg chg="mod">
          <ac:chgData name="Jacob" userId="25b51e56-fa09-4006-91a3-6c421f2a12f2" providerId="ADAL" clId="{EEE34699-87DF-46C8-BB3D-BADF626072C9}" dt="2020-10-11T19:50:21.015" v="278" actId="14100"/>
          <ac:spMkLst>
            <pc:docMk/>
            <pc:sldMk cId="240409875" sldId="269"/>
            <ac:spMk id="10" creationId="{B2486E6C-AA72-4ACD-80F2-7E4C929D9B86}"/>
          </ac:spMkLst>
        </pc:spChg>
      </pc:sldChg>
      <pc:sldChg chg="modSp mod">
        <pc:chgData name="Jacob" userId="25b51e56-fa09-4006-91a3-6c421f2a12f2" providerId="ADAL" clId="{EEE34699-87DF-46C8-BB3D-BADF626072C9}" dt="2020-10-11T19:54:01.551" v="300" actId="20577"/>
        <pc:sldMkLst>
          <pc:docMk/>
          <pc:sldMk cId="24249479" sldId="270"/>
        </pc:sldMkLst>
        <pc:spChg chg="mod">
          <ac:chgData name="Jacob" userId="25b51e56-fa09-4006-91a3-6c421f2a12f2" providerId="ADAL" clId="{EEE34699-87DF-46C8-BB3D-BADF626072C9}" dt="2020-10-11T19:53:23.800" v="296" actId="20577"/>
          <ac:spMkLst>
            <pc:docMk/>
            <pc:sldMk cId="24249479" sldId="270"/>
            <ac:spMk id="3" creationId="{B8CECE83-457A-4063-9CDE-4BFCF7CA146C}"/>
          </ac:spMkLst>
        </pc:spChg>
        <pc:spChg chg="mod">
          <ac:chgData name="Jacob" userId="25b51e56-fa09-4006-91a3-6c421f2a12f2" providerId="ADAL" clId="{EEE34699-87DF-46C8-BB3D-BADF626072C9}" dt="2020-10-11T19:54:01.551" v="300" actId="20577"/>
          <ac:spMkLst>
            <pc:docMk/>
            <pc:sldMk cId="24249479" sldId="270"/>
            <ac:spMk id="11" creationId="{33FB0CED-40DF-4C10-9E11-0DD34A16A09B}"/>
          </ac:spMkLst>
        </pc:spChg>
        <pc:spChg chg="mod">
          <ac:chgData name="Jacob" userId="25b51e56-fa09-4006-91a3-6c421f2a12f2" providerId="ADAL" clId="{EEE34699-87DF-46C8-BB3D-BADF626072C9}" dt="2020-10-11T19:53:43.898" v="298" actId="20577"/>
          <ac:spMkLst>
            <pc:docMk/>
            <pc:sldMk cId="24249479" sldId="270"/>
            <ac:spMk id="12" creationId="{F98CC755-61ED-4A8A-B887-072D6DD8F8DC}"/>
          </ac:spMkLst>
        </pc:spChg>
        <pc:spChg chg="mod">
          <ac:chgData name="Jacob" userId="25b51e56-fa09-4006-91a3-6c421f2a12f2" providerId="ADAL" clId="{EEE34699-87DF-46C8-BB3D-BADF626072C9}" dt="2020-10-11T19:50:35.624" v="279" actId="14100"/>
          <ac:spMkLst>
            <pc:docMk/>
            <pc:sldMk cId="24249479" sldId="270"/>
            <ac:spMk id="14" creationId="{327EACEF-E436-41E1-B015-E53122DBD9E7}"/>
          </ac:spMkLst>
        </pc:spChg>
      </pc:sldChg>
      <pc:sldChg chg="modSp mod">
        <pc:chgData name="Jacob" userId="25b51e56-fa09-4006-91a3-6c421f2a12f2" providerId="ADAL" clId="{EEE34699-87DF-46C8-BB3D-BADF626072C9}" dt="2020-10-11T19:56:37.306" v="313" actId="20577"/>
        <pc:sldMkLst>
          <pc:docMk/>
          <pc:sldMk cId="753552010" sldId="271"/>
        </pc:sldMkLst>
        <pc:spChg chg="mod">
          <ac:chgData name="Jacob" userId="25b51e56-fa09-4006-91a3-6c421f2a12f2" providerId="ADAL" clId="{EEE34699-87DF-46C8-BB3D-BADF626072C9}" dt="2020-10-11T19:56:37.306" v="313" actId="20577"/>
          <ac:spMkLst>
            <pc:docMk/>
            <pc:sldMk cId="753552010" sldId="271"/>
            <ac:spMk id="6" creationId="{DD491FFE-B4A1-4059-AC3A-B35EA0F59175}"/>
          </ac:spMkLst>
        </pc:spChg>
        <pc:spChg chg="mod">
          <ac:chgData name="Jacob" userId="25b51e56-fa09-4006-91a3-6c421f2a12f2" providerId="ADAL" clId="{EEE34699-87DF-46C8-BB3D-BADF626072C9}" dt="2020-10-11T19:50:55.329" v="280" actId="14100"/>
          <ac:spMkLst>
            <pc:docMk/>
            <pc:sldMk cId="753552010" sldId="271"/>
            <ac:spMk id="10" creationId="{8AEC247D-351A-4EF7-951E-4505F8688E76}"/>
          </ac:spMkLst>
        </pc:spChg>
      </pc:sldChg>
      <pc:sldChg chg="modSp mod">
        <pc:chgData name="Jacob" userId="25b51e56-fa09-4006-91a3-6c421f2a12f2" providerId="ADAL" clId="{EEE34699-87DF-46C8-BB3D-BADF626072C9}" dt="2020-10-11T19:57:13.650" v="332" actId="20577"/>
        <pc:sldMkLst>
          <pc:docMk/>
          <pc:sldMk cId="1231521001" sldId="272"/>
        </pc:sldMkLst>
        <pc:spChg chg="mod">
          <ac:chgData name="Jacob" userId="25b51e56-fa09-4006-91a3-6c421f2a12f2" providerId="ADAL" clId="{EEE34699-87DF-46C8-BB3D-BADF626072C9}" dt="2020-10-11T19:57:06.381" v="326" actId="20577"/>
          <ac:spMkLst>
            <pc:docMk/>
            <pc:sldMk cId="1231521001" sldId="272"/>
            <ac:spMk id="8" creationId="{23E4006F-E722-472C-A77D-437D9AA6A3E6}"/>
          </ac:spMkLst>
        </pc:spChg>
        <pc:spChg chg="mod">
          <ac:chgData name="Jacob" userId="25b51e56-fa09-4006-91a3-6c421f2a12f2" providerId="ADAL" clId="{EEE34699-87DF-46C8-BB3D-BADF626072C9}" dt="2020-10-11T19:57:09.700" v="329" actId="20577"/>
          <ac:spMkLst>
            <pc:docMk/>
            <pc:sldMk cId="1231521001" sldId="272"/>
            <ac:spMk id="14" creationId="{A4605322-F729-463B-9F3C-EF33F72C81A5}"/>
          </ac:spMkLst>
        </pc:spChg>
        <pc:spChg chg="mod">
          <ac:chgData name="Jacob" userId="25b51e56-fa09-4006-91a3-6c421f2a12f2" providerId="ADAL" clId="{EEE34699-87DF-46C8-BB3D-BADF626072C9}" dt="2020-10-11T19:57:13.650" v="332" actId="20577"/>
          <ac:spMkLst>
            <pc:docMk/>
            <pc:sldMk cId="1231521001" sldId="272"/>
            <ac:spMk id="15" creationId="{504A83B0-080B-4D95-98E8-61B8CF7D9503}"/>
          </ac:spMkLst>
        </pc:spChg>
      </pc:sldChg>
      <pc:sldChg chg="modSp mod">
        <pc:chgData name="Jacob" userId="25b51e56-fa09-4006-91a3-6c421f2a12f2" providerId="ADAL" clId="{EEE34699-87DF-46C8-BB3D-BADF626072C9}" dt="2020-10-11T19:57:47.030" v="343" actId="20577"/>
        <pc:sldMkLst>
          <pc:docMk/>
          <pc:sldMk cId="1841979046" sldId="273"/>
        </pc:sldMkLst>
        <pc:spChg chg="mod">
          <ac:chgData name="Jacob" userId="25b51e56-fa09-4006-91a3-6c421f2a12f2" providerId="ADAL" clId="{EEE34699-87DF-46C8-BB3D-BADF626072C9}" dt="2020-10-11T19:51:01.323" v="281" actId="14100"/>
          <ac:spMkLst>
            <pc:docMk/>
            <pc:sldMk cId="1841979046" sldId="273"/>
            <ac:spMk id="11" creationId="{FD40C465-635C-400B-80FB-3ADAB103A85E}"/>
          </ac:spMkLst>
        </pc:spChg>
        <pc:spChg chg="mod">
          <ac:chgData name="Jacob" userId="25b51e56-fa09-4006-91a3-6c421f2a12f2" providerId="ADAL" clId="{EEE34699-87DF-46C8-BB3D-BADF626072C9}" dt="2020-10-11T19:57:36.681" v="337" actId="20577"/>
          <ac:spMkLst>
            <pc:docMk/>
            <pc:sldMk cId="1841979046" sldId="273"/>
            <ac:spMk id="14" creationId="{45762BB8-CA77-4251-9E76-54C1587916E9}"/>
          </ac:spMkLst>
        </pc:spChg>
        <pc:spChg chg="mod">
          <ac:chgData name="Jacob" userId="25b51e56-fa09-4006-91a3-6c421f2a12f2" providerId="ADAL" clId="{EEE34699-87DF-46C8-BB3D-BADF626072C9}" dt="2020-10-11T19:57:47.030" v="343" actId="20577"/>
          <ac:spMkLst>
            <pc:docMk/>
            <pc:sldMk cId="1841979046" sldId="273"/>
            <ac:spMk id="15" creationId="{F90572E1-16BC-4AFE-BDB5-D3B54E197B85}"/>
          </ac:spMkLst>
        </pc:spChg>
        <pc:picChg chg="mod">
          <ac:chgData name="Jacob" userId="25b51e56-fa09-4006-91a3-6c421f2a12f2" providerId="ADAL" clId="{EEE34699-87DF-46C8-BB3D-BADF626072C9}" dt="2020-10-11T19:57:25.924" v="333" actId="1076"/>
          <ac:picMkLst>
            <pc:docMk/>
            <pc:sldMk cId="1841979046" sldId="273"/>
            <ac:picMk id="4" creationId="{4530B527-6009-4AFF-8F62-E3EC38CEC6D2}"/>
          </ac:picMkLst>
        </pc:picChg>
      </pc:sldChg>
      <pc:sldChg chg="addSp delSp modSp mod">
        <pc:chgData name="Jacob" userId="25b51e56-fa09-4006-91a3-6c421f2a12f2" providerId="ADAL" clId="{EEE34699-87DF-46C8-BB3D-BADF626072C9}" dt="2020-10-11T20:02:03.254" v="388" actId="20577"/>
        <pc:sldMkLst>
          <pc:docMk/>
          <pc:sldMk cId="2145361678" sldId="274"/>
        </pc:sldMkLst>
        <pc:spChg chg="mod">
          <ac:chgData name="Jacob" userId="25b51e56-fa09-4006-91a3-6c421f2a12f2" providerId="ADAL" clId="{EEE34699-87DF-46C8-BB3D-BADF626072C9}" dt="2020-10-11T20:00:47.810" v="347" actId="1076"/>
          <ac:spMkLst>
            <pc:docMk/>
            <pc:sldMk cId="2145361678" sldId="274"/>
            <ac:spMk id="2" creationId="{95569334-C3B5-418A-B4FC-42D81AC1E6F7}"/>
          </ac:spMkLst>
        </pc:spChg>
        <pc:spChg chg="mod">
          <ac:chgData name="Jacob" userId="25b51e56-fa09-4006-91a3-6c421f2a12f2" providerId="ADAL" clId="{EEE34699-87DF-46C8-BB3D-BADF626072C9}" dt="2020-10-11T20:02:03.254" v="388" actId="20577"/>
          <ac:spMkLst>
            <pc:docMk/>
            <pc:sldMk cId="2145361678" sldId="274"/>
            <ac:spMk id="3" creationId="{B8CECE83-457A-4063-9CDE-4BFCF7CA146C}"/>
          </ac:spMkLst>
        </pc:spChg>
        <pc:spChg chg="add mod">
          <ac:chgData name="Jacob" userId="25b51e56-fa09-4006-91a3-6c421f2a12f2" providerId="ADAL" clId="{EEE34699-87DF-46C8-BB3D-BADF626072C9}" dt="2020-10-11T19:57:54.113" v="345" actId="20577"/>
          <ac:spMkLst>
            <pc:docMk/>
            <pc:sldMk cId="2145361678" sldId="274"/>
            <ac:spMk id="8" creationId="{5F20BE58-764A-439B-B01B-7735BDDD85AB}"/>
          </ac:spMkLst>
        </pc:spChg>
        <pc:graphicFrameChg chg="add del mod modGraphic">
          <ac:chgData name="Jacob" userId="25b51e56-fa09-4006-91a3-6c421f2a12f2" providerId="ADAL" clId="{EEE34699-87DF-46C8-BB3D-BADF626072C9}" dt="2020-10-11T19:36:39.728" v="172" actId="478"/>
          <ac:graphicFrameMkLst>
            <pc:docMk/>
            <pc:sldMk cId="2145361678" sldId="274"/>
            <ac:graphicFrameMk id="4" creationId="{FCBA957D-9C69-4603-BD78-4116613904A2}"/>
          </ac:graphicFrameMkLst>
        </pc:graphicFrameChg>
        <pc:graphicFrameChg chg="add del mod modGraphic">
          <ac:chgData name="Jacob" userId="25b51e56-fa09-4006-91a3-6c421f2a12f2" providerId="ADAL" clId="{EEE34699-87DF-46C8-BB3D-BADF626072C9}" dt="2020-10-11T19:39:03.684" v="191" actId="478"/>
          <ac:graphicFrameMkLst>
            <pc:docMk/>
            <pc:sldMk cId="2145361678" sldId="274"/>
            <ac:graphicFrameMk id="6" creationId="{974537D8-F53B-4F76-A889-C0B94568FE3A}"/>
          </ac:graphicFrameMkLst>
        </pc:graphicFrameChg>
        <pc:graphicFrameChg chg="add mod modGraphic">
          <ac:chgData name="Jacob" userId="25b51e56-fa09-4006-91a3-6c421f2a12f2" providerId="ADAL" clId="{EEE34699-87DF-46C8-BB3D-BADF626072C9}" dt="2020-10-11T20:00:45.364" v="346" actId="14734"/>
          <ac:graphicFrameMkLst>
            <pc:docMk/>
            <pc:sldMk cId="2145361678" sldId="274"/>
            <ac:graphicFrameMk id="7" creationId="{CE90292A-B3CB-46D7-9A91-A7BFB2DB86EC}"/>
          </ac:graphicFrameMkLst>
        </pc:graphicFrameChg>
        <pc:picChg chg="add del">
          <ac:chgData name="Jacob" userId="25b51e56-fa09-4006-91a3-6c421f2a12f2" providerId="ADAL" clId="{EEE34699-87DF-46C8-BB3D-BADF626072C9}" dt="2020-10-11T19:36:50.020" v="174" actId="478"/>
          <ac:picMkLst>
            <pc:docMk/>
            <pc:sldMk cId="2145361678" sldId="274"/>
            <ac:picMk id="5" creationId="{423565AA-4E06-4898-B580-7DB6ADCF3F9B}"/>
          </ac:picMkLst>
        </pc:picChg>
      </pc:sldChg>
      <pc:sldChg chg="modSp mod">
        <pc:chgData name="Jacob" userId="25b51e56-fa09-4006-91a3-6c421f2a12f2" providerId="ADAL" clId="{EEE34699-87DF-46C8-BB3D-BADF626072C9}" dt="2020-10-11T19:44:06.889" v="275" actId="403"/>
        <pc:sldMkLst>
          <pc:docMk/>
          <pc:sldMk cId="4211642806" sldId="275"/>
        </pc:sldMkLst>
        <pc:spChg chg="mod">
          <ac:chgData name="Jacob" userId="25b51e56-fa09-4006-91a3-6c421f2a12f2" providerId="ADAL" clId="{EEE34699-87DF-46C8-BB3D-BADF626072C9}" dt="2020-10-11T19:44:06.889" v="275" actId="403"/>
          <ac:spMkLst>
            <pc:docMk/>
            <pc:sldMk cId="4211642806" sldId="275"/>
            <ac:spMk id="3" creationId="{B8CECE83-457A-4063-9CDE-4BFCF7CA146C}"/>
          </ac:spMkLst>
        </pc:spChg>
      </pc:sldChg>
      <pc:sldChg chg="modSp mod">
        <pc:chgData name="Jacob" userId="25b51e56-fa09-4006-91a3-6c421f2a12f2" providerId="ADAL" clId="{EEE34699-87DF-46C8-BB3D-BADF626072C9}" dt="2020-10-11T19:56:31.249" v="311" actId="20577"/>
        <pc:sldMkLst>
          <pc:docMk/>
          <pc:sldMk cId="1606836110" sldId="277"/>
        </pc:sldMkLst>
        <pc:spChg chg="mod">
          <ac:chgData name="Jacob" userId="25b51e56-fa09-4006-91a3-6c421f2a12f2" providerId="ADAL" clId="{EEE34699-87DF-46C8-BB3D-BADF626072C9}" dt="2020-10-11T19:52:31.364" v="283" actId="14100"/>
          <ac:spMkLst>
            <pc:docMk/>
            <pc:sldMk cId="1606836110" sldId="277"/>
            <ac:spMk id="24" creationId="{FE2F51D7-8C6D-4B33-BA0D-4051E0BD550A}"/>
          </ac:spMkLst>
        </pc:spChg>
        <pc:spChg chg="mod">
          <ac:chgData name="Jacob" userId="25b51e56-fa09-4006-91a3-6c421f2a12f2" providerId="ADAL" clId="{EEE34699-87DF-46C8-BB3D-BADF626072C9}" dt="2020-10-11T19:56:10.829" v="302" actId="20577"/>
          <ac:spMkLst>
            <pc:docMk/>
            <pc:sldMk cId="1606836110" sldId="277"/>
            <ac:spMk id="26" creationId="{D1CBBB80-D2B0-4298-BEB9-6FB33D33F3F1}"/>
          </ac:spMkLst>
        </pc:spChg>
        <pc:spChg chg="mod">
          <ac:chgData name="Jacob" userId="25b51e56-fa09-4006-91a3-6c421f2a12f2" providerId="ADAL" clId="{EEE34699-87DF-46C8-BB3D-BADF626072C9}" dt="2020-10-11T19:56:13.975" v="305" actId="20577"/>
          <ac:spMkLst>
            <pc:docMk/>
            <pc:sldMk cId="1606836110" sldId="277"/>
            <ac:spMk id="27" creationId="{87F4681D-3737-45E3-86BE-06C2EF519EDA}"/>
          </ac:spMkLst>
        </pc:spChg>
        <pc:spChg chg="mod">
          <ac:chgData name="Jacob" userId="25b51e56-fa09-4006-91a3-6c421f2a12f2" providerId="ADAL" clId="{EEE34699-87DF-46C8-BB3D-BADF626072C9}" dt="2020-10-11T19:56:24.328" v="308" actId="20577"/>
          <ac:spMkLst>
            <pc:docMk/>
            <pc:sldMk cId="1606836110" sldId="277"/>
            <ac:spMk id="28" creationId="{1FEC5236-7F9A-4520-A260-9AE434232E0C}"/>
          </ac:spMkLst>
        </pc:spChg>
        <pc:spChg chg="mod">
          <ac:chgData name="Jacob" userId="25b51e56-fa09-4006-91a3-6c421f2a12f2" providerId="ADAL" clId="{EEE34699-87DF-46C8-BB3D-BADF626072C9}" dt="2020-10-11T19:56:31.249" v="311" actId="20577"/>
          <ac:spMkLst>
            <pc:docMk/>
            <pc:sldMk cId="1606836110" sldId="277"/>
            <ac:spMk id="29" creationId="{16ED4A1F-AD2B-4555-B7AC-6910B3184E63}"/>
          </ac:spMkLst>
        </pc:spChg>
      </pc:sldChg>
      <pc:sldChg chg="modSp mod">
        <pc:chgData name="Jacob" userId="25b51e56-fa09-4006-91a3-6c421f2a12f2" providerId="ADAL" clId="{EEE34699-87DF-46C8-BB3D-BADF626072C9}" dt="2020-10-11T19:56:47.885" v="319" actId="20577"/>
        <pc:sldMkLst>
          <pc:docMk/>
          <pc:sldMk cId="53452963" sldId="278"/>
        </pc:sldMkLst>
        <pc:spChg chg="mod">
          <ac:chgData name="Jacob" userId="25b51e56-fa09-4006-91a3-6c421f2a12f2" providerId="ADAL" clId="{EEE34699-87DF-46C8-BB3D-BADF626072C9}" dt="2020-10-11T19:51:33.770" v="282" actId="14100"/>
          <ac:spMkLst>
            <pc:docMk/>
            <pc:sldMk cId="53452963" sldId="278"/>
            <ac:spMk id="10" creationId="{D41E3B63-FC6D-42C7-AFFB-C4D6065041D9}"/>
          </ac:spMkLst>
        </pc:spChg>
        <pc:spChg chg="mod">
          <ac:chgData name="Jacob" userId="25b51e56-fa09-4006-91a3-6c421f2a12f2" providerId="ADAL" clId="{EEE34699-87DF-46C8-BB3D-BADF626072C9}" dt="2020-10-11T19:56:47.885" v="319" actId="20577"/>
          <ac:spMkLst>
            <pc:docMk/>
            <pc:sldMk cId="53452963" sldId="278"/>
            <ac:spMk id="11" creationId="{2FD0B245-C2B6-4508-B692-EAD1AFD7E53D}"/>
          </ac:spMkLst>
        </pc:spChg>
        <pc:spChg chg="mod">
          <ac:chgData name="Jacob" userId="25b51e56-fa09-4006-91a3-6c421f2a12f2" providerId="ADAL" clId="{EEE34699-87DF-46C8-BB3D-BADF626072C9}" dt="2020-10-11T19:56:44.506" v="316" actId="20577"/>
          <ac:spMkLst>
            <pc:docMk/>
            <pc:sldMk cId="53452963" sldId="278"/>
            <ac:spMk id="14" creationId="{AE0530A2-88F6-4F2B-87FD-B1B6C9F67914}"/>
          </ac:spMkLst>
        </pc:spChg>
      </pc:sldChg>
      <pc:sldChg chg="modSp mod">
        <pc:chgData name="Jacob" userId="25b51e56-fa09-4006-91a3-6c421f2a12f2" providerId="ADAL" clId="{EEE34699-87DF-46C8-BB3D-BADF626072C9}" dt="2020-10-11T19:52:56.406" v="288" actId="20577"/>
        <pc:sldMkLst>
          <pc:docMk/>
          <pc:sldMk cId="980611531" sldId="279"/>
        </pc:sldMkLst>
        <pc:spChg chg="mod">
          <ac:chgData name="Jacob" userId="25b51e56-fa09-4006-91a3-6c421f2a12f2" providerId="ADAL" clId="{EEE34699-87DF-46C8-BB3D-BADF626072C9}" dt="2020-10-11T19:52:56.406" v="288" actId="20577"/>
          <ac:spMkLst>
            <pc:docMk/>
            <pc:sldMk cId="980611531" sldId="279"/>
            <ac:spMk id="13" creationId="{72366F6F-D40C-4643-BE3A-4A1E0CE6D84F}"/>
          </ac:spMkLst>
        </pc:spChg>
      </pc:sldChg>
    </pc:docChg>
  </pc:docChgLst>
  <pc:docChgLst>
    <pc:chgData name="Emily Caroline Kasarjian" userId="S::eck67@nau.edu::e6735b90-ddf5-44ff-897f-61e3614c04d4" providerId="AD" clId="Web-{8F4D5D08-21EF-4854-A067-1B71E4513479}"/>
    <pc:docChg chg="addSld delSld modSld">
      <pc:chgData name="Emily Caroline Kasarjian" userId="S::eck67@nau.edu::e6735b90-ddf5-44ff-897f-61e3614c04d4" providerId="AD" clId="Web-{8F4D5D08-21EF-4854-A067-1B71E4513479}" dt="2020-10-09T23:23:46.681" v="40" actId="20577"/>
      <pc:docMkLst>
        <pc:docMk/>
      </pc:docMkLst>
      <pc:sldChg chg="del">
        <pc:chgData name="Emily Caroline Kasarjian" userId="S::eck67@nau.edu::e6735b90-ddf5-44ff-897f-61e3614c04d4" providerId="AD" clId="Web-{8F4D5D08-21EF-4854-A067-1B71E4513479}" dt="2020-10-09T23:16:04.015" v="5"/>
        <pc:sldMkLst>
          <pc:docMk/>
          <pc:sldMk cId="2840676837" sldId="262"/>
        </pc:sldMkLst>
      </pc:sldChg>
      <pc:sldChg chg="del">
        <pc:chgData name="Emily Caroline Kasarjian" userId="S::eck67@nau.edu::e6735b90-ddf5-44ff-897f-61e3614c04d4" providerId="AD" clId="Web-{8F4D5D08-21EF-4854-A067-1B71E4513479}" dt="2020-10-09T23:16:19.406" v="7"/>
        <pc:sldMkLst>
          <pc:docMk/>
          <pc:sldMk cId="1665057092" sldId="263"/>
        </pc:sldMkLst>
      </pc:sldChg>
      <pc:sldChg chg="del">
        <pc:chgData name="Emily Caroline Kasarjian" userId="S::eck67@nau.edu::e6735b90-ddf5-44ff-897f-61e3614c04d4" providerId="AD" clId="Web-{8F4D5D08-21EF-4854-A067-1B71E4513479}" dt="2020-10-09T23:23:12.961" v="29"/>
        <pc:sldMkLst>
          <pc:docMk/>
          <pc:sldMk cId="322842850" sldId="264"/>
        </pc:sldMkLst>
      </pc:sldChg>
      <pc:sldChg chg="del">
        <pc:chgData name="Emily Caroline Kasarjian" userId="S::eck67@nau.edu::e6735b90-ddf5-44ff-897f-61e3614c04d4" providerId="AD" clId="Web-{8F4D5D08-21EF-4854-A067-1B71E4513479}" dt="2020-10-09T23:23:39.368" v="31"/>
        <pc:sldMkLst>
          <pc:docMk/>
          <pc:sldMk cId="1185923409" sldId="265"/>
        </pc:sldMkLst>
      </pc:sldChg>
      <pc:sldChg chg="modSp">
        <pc:chgData name="Emily Caroline Kasarjian" userId="S::eck67@nau.edu::e6735b90-ddf5-44ff-897f-61e3614c04d4" providerId="AD" clId="Web-{8F4D5D08-21EF-4854-A067-1B71E4513479}" dt="2020-10-09T23:16:00.343" v="2" actId="20577"/>
        <pc:sldMkLst>
          <pc:docMk/>
          <pc:sldMk cId="1231521001" sldId="272"/>
        </pc:sldMkLst>
        <pc:spChg chg="mod">
          <ac:chgData name="Emily Caroline Kasarjian" userId="S::eck67@nau.edu::e6735b90-ddf5-44ff-897f-61e3614c04d4" providerId="AD" clId="Web-{8F4D5D08-21EF-4854-A067-1B71E4513479}" dt="2020-10-09T23:16:00.343" v="2" actId="20577"/>
          <ac:spMkLst>
            <pc:docMk/>
            <pc:sldMk cId="1231521001" sldId="272"/>
            <ac:spMk id="3" creationId="{B8CECE83-457A-4063-9CDE-4BFCF7CA146C}"/>
          </ac:spMkLst>
        </pc:spChg>
      </pc:sldChg>
      <pc:sldChg chg="modSp add replId">
        <pc:chgData name="Emily Caroline Kasarjian" userId="S::eck67@nau.edu::e6735b90-ddf5-44ff-897f-61e3614c04d4" providerId="AD" clId="Web-{8F4D5D08-21EF-4854-A067-1B71E4513479}" dt="2020-10-09T23:16:47.672" v="16" actId="20577"/>
        <pc:sldMkLst>
          <pc:docMk/>
          <pc:sldMk cId="1841979046" sldId="273"/>
        </pc:sldMkLst>
        <pc:spChg chg="mod">
          <ac:chgData name="Emily Caroline Kasarjian" userId="S::eck67@nau.edu::e6735b90-ddf5-44ff-897f-61e3614c04d4" providerId="AD" clId="Web-{8F4D5D08-21EF-4854-A067-1B71E4513479}" dt="2020-10-09T23:16:24.860" v="12" actId="20577"/>
          <ac:spMkLst>
            <pc:docMk/>
            <pc:sldMk cId="1841979046" sldId="273"/>
            <ac:spMk id="2" creationId="{95569334-C3B5-418A-B4FC-42D81AC1E6F7}"/>
          </ac:spMkLst>
        </pc:spChg>
        <pc:spChg chg="mod">
          <ac:chgData name="Emily Caroline Kasarjian" userId="S::eck67@nau.edu::e6735b90-ddf5-44ff-897f-61e3614c04d4" providerId="AD" clId="Web-{8F4D5D08-21EF-4854-A067-1B71E4513479}" dt="2020-10-09T23:16:47.672" v="16" actId="20577"/>
          <ac:spMkLst>
            <pc:docMk/>
            <pc:sldMk cId="1841979046" sldId="273"/>
            <ac:spMk id="3" creationId="{B8CECE83-457A-4063-9CDE-4BFCF7CA146C}"/>
          </ac:spMkLst>
        </pc:spChg>
      </pc:sldChg>
      <pc:sldChg chg="modSp add replId">
        <pc:chgData name="Emily Caroline Kasarjian" userId="S::eck67@nau.edu::e6735b90-ddf5-44ff-897f-61e3614c04d4" providerId="AD" clId="Web-{8F4D5D08-21EF-4854-A067-1B71E4513479}" dt="2020-10-09T23:23:11.446" v="27" actId="20577"/>
        <pc:sldMkLst>
          <pc:docMk/>
          <pc:sldMk cId="2145361678" sldId="274"/>
        </pc:sldMkLst>
        <pc:spChg chg="mod">
          <ac:chgData name="Emily Caroline Kasarjian" userId="S::eck67@nau.edu::e6735b90-ddf5-44ff-897f-61e3614c04d4" providerId="AD" clId="Web-{8F4D5D08-21EF-4854-A067-1B71E4513479}" dt="2020-10-09T23:22:53.180" v="20" actId="20577"/>
          <ac:spMkLst>
            <pc:docMk/>
            <pc:sldMk cId="2145361678" sldId="274"/>
            <ac:spMk id="2" creationId="{95569334-C3B5-418A-B4FC-42D81AC1E6F7}"/>
          </ac:spMkLst>
        </pc:spChg>
        <pc:spChg chg="mod">
          <ac:chgData name="Emily Caroline Kasarjian" userId="S::eck67@nau.edu::e6735b90-ddf5-44ff-897f-61e3614c04d4" providerId="AD" clId="Web-{8F4D5D08-21EF-4854-A067-1B71E4513479}" dt="2020-10-09T23:23:11.446" v="27" actId="20577"/>
          <ac:spMkLst>
            <pc:docMk/>
            <pc:sldMk cId="2145361678" sldId="274"/>
            <ac:spMk id="3" creationId="{B8CECE83-457A-4063-9CDE-4BFCF7CA146C}"/>
          </ac:spMkLst>
        </pc:spChg>
      </pc:sldChg>
      <pc:sldChg chg="modSp add replId">
        <pc:chgData name="Emily Caroline Kasarjian" userId="S::eck67@nau.edu::e6735b90-ddf5-44ff-897f-61e3614c04d4" providerId="AD" clId="Web-{8F4D5D08-21EF-4854-A067-1B71E4513479}" dt="2020-10-09T23:23:46.681" v="39" actId="20577"/>
        <pc:sldMkLst>
          <pc:docMk/>
          <pc:sldMk cId="4211642806" sldId="275"/>
        </pc:sldMkLst>
        <pc:spChg chg="mod">
          <ac:chgData name="Emily Caroline Kasarjian" userId="S::eck67@nau.edu::e6735b90-ddf5-44ff-897f-61e3614c04d4" providerId="AD" clId="Web-{8F4D5D08-21EF-4854-A067-1B71E4513479}" dt="2020-10-09T23:23:43.978" v="34" actId="20577"/>
          <ac:spMkLst>
            <pc:docMk/>
            <pc:sldMk cId="4211642806" sldId="275"/>
            <ac:spMk id="2" creationId="{95569334-C3B5-418A-B4FC-42D81AC1E6F7}"/>
          </ac:spMkLst>
        </pc:spChg>
        <pc:spChg chg="mod">
          <ac:chgData name="Emily Caroline Kasarjian" userId="S::eck67@nau.edu::e6735b90-ddf5-44ff-897f-61e3614c04d4" providerId="AD" clId="Web-{8F4D5D08-21EF-4854-A067-1B71E4513479}" dt="2020-10-09T23:23:46.681" v="39" actId="20577"/>
          <ac:spMkLst>
            <pc:docMk/>
            <pc:sldMk cId="4211642806" sldId="275"/>
            <ac:spMk id="3" creationId="{B8CECE83-457A-4063-9CDE-4BFCF7CA146C}"/>
          </ac:spMkLst>
        </pc:spChg>
      </pc:sldChg>
    </pc:docChg>
  </pc:docChgLst>
  <pc:docChgLst>
    <pc:chgData name="Emily Caroline Kasarjian" userId="S::eck67@nau.edu::e6735b90-ddf5-44ff-897f-61e3614c04d4" providerId="AD" clId="Web-{896A0581-49AE-406C-8BEC-55AC753A25FD}"/>
    <pc:docChg chg="addSld delSld">
      <pc:chgData name="Emily Caroline Kasarjian" userId="S::eck67@nau.edu::e6735b90-ddf5-44ff-897f-61e3614c04d4" providerId="AD" clId="Web-{896A0581-49AE-406C-8BEC-55AC753A25FD}" dt="2020-10-09T22:37:24.542" v="3" actId="20577"/>
      <pc:docMkLst>
        <pc:docMk/>
      </pc:docMkLst>
      <pc:sldChg chg="del">
        <pc:chgData name="Emily Caroline Kasarjian" userId="S::eck67@nau.edu::e6735b90-ddf5-44ff-897f-61e3614c04d4" providerId="AD" clId="Web-{896A0581-49AE-406C-8BEC-55AC753A25FD}" dt="2020-10-09T22:37:14.573" v="1"/>
        <pc:sldMkLst>
          <pc:docMk/>
          <pc:sldMk cId="109857222" sldId="256"/>
        </pc:sldMkLst>
      </pc:sldChg>
      <pc:sldChg chg="add">
        <pc:chgData name="Emily Caroline Kasarjian" userId="S::eck67@nau.edu::e6735b90-ddf5-44ff-897f-61e3614c04d4" providerId="AD" clId="Web-{896A0581-49AE-406C-8BEC-55AC753A25FD}" dt="2020-10-09T22:37:10.354" v="0"/>
        <pc:sldMkLst>
          <pc:docMk/>
          <pc:sldMk cId="3340401790" sldId="266"/>
        </pc:sldMkLst>
      </pc:sldChg>
      <pc:sldMasterChg chg="addSldLayout">
        <pc:chgData name="Emily Caroline Kasarjian" userId="S::eck67@nau.edu::e6735b90-ddf5-44ff-897f-61e3614c04d4" providerId="AD" clId="Web-{896A0581-49AE-406C-8BEC-55AC753A25FD}" dt="2020-10-09T22:37:10.354" v="0"/>
        <pc:sldMasterMkLst>
          <pc:docMk/>
          <pc:sldMasterMk cId="2460954070" sldId="2147483683"/>
        </pc:sldMasterMkLst>
        <pc:sldLayoutChg chg="add">
          <pc:chgData name="Emily Caroline Kasarjian" userId="S::eck67@nau.edu::e6735b90-ddf5-44ff-897f-61e3614c04d4" providerId="AD" clId="Web-{896A0581-49AE-406C-8BEC-55AC753A25FD}" dt="2020-10-09T22:37:10.354" v="0"/>
          <pc:sldLayoutMkLst>
            <pc:docMk/>
            <pc:sldMasterMk cId="2460954070" sldId="2147483683"/>
            <pc:sldLayoutMk cId="2385387890" sldId="2147483684"/>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949138452" sldId="2147483685"/>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2591524520" sldId="2147483686"/>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1203092039" sldId="2147483687"/>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3733172339" sldId="2147483688"/>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3210312558" sldId="2147483689"/>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3146388984" sldId="2147483690"/>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3171841454" sldId="2147483691"/>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1718958274" sldId="2147483692"/>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2202905451" sldId="2147483693"/>
          </pc:sldLayoutMkLst>
        </pc:sldLayoutChg>
        <pc:sldLayoutChg chg="add">
          <pc:chgData name="Emily Caroline Kasarjian" userId="S::eck67@nau.edu::e6735b90-ddf5-44ff-897f-61e3614c04d4" providerId="AD" clId="Web-{896A0581-49AE-406C-8BEC-55AC753A25FD}" dt="2020-10-09T22:37:10.354" v="0"/>
          <pc:sldLayoutMkLst>
            <pc:docMk/>
            <pc:sldMasterMk cId="2460954070" sldId="2147483683"/>
            <pc:sldLayoutMk cId="3479445657" sldId="2147483694"/>
          </pc:sldLayoutMkLst>
        </pc:sldLayoutChg>
      </pc:sldMasterChg>
    </pc:docChg>
  </pc:docChgLst>
  <pc:docChgLst>
    <pc:chgData name="Ashley Ann Redmond" userId="S::ashley.redmond@nau.edu::40b5ccaa-f571-436c-9d82-4486d945c4ad" providerId="AD" clId="Web-{59382A7B-31A7-4465-9A21-867AD595998A}"/>
    <pc:docChg chg="modSld">
      <pc:chgData name="Ashley Ann Redmond" userId="S::ashley.redmond@nau.edu::40b5ccaa-f571-436c-9d82-4486d945c4ad" providerId="AD" clId="Web-{59382A7B-31A7-4465-9A21-867AD595998A}" dt="2020-10-11T20:45:05.855" v="690" actId="20577"/>
      <pc:docMkLst>
        <pc:docMk/>
      </pc:docMkLst>
      <pc:sldChg chg="addSp delSp modSp">
        <pc:chgData name="Ashley Ann Redmond" userId="S::ashley.redmond@nau.edu::40b5ccaa-f571-436c-9d82-4486d945c4ad" providerId="AD" clId="Web-{59382A7B-31A7-4465-9A21-867AD595998A}" dt="2020-10-11T20:02:03.383" v="513" actId="20577"/>
        <pc:sldMkLst>
          <pc:docMk/>
          <pc:sldMk cId="240409875" sldId="269"/>
        </pc:sldMkLst>
        <pc:spChg chg="add mod">
          <ac:chgData name="Ashley Ann Redmond" userId="S::ashley.redmond@nau.edu::40b5ccaa-f571-436c-9d82-4486d945c4ad" providerId="AD" clId="Web-{59382A7B-31A7-4465-9A21-867AD595998A}" dt="2020-10-11T19:42:13.722" v="45" actId="1076"/>
          <ac:spMkLst>
            <pc:docMk/>
            <pc:sldMk cId="240409875" sldId="269"/>
            <ac:spMk id="4" creationId="{DF8215C0-325E-4251-B439-1912DD454337}"/>
          </ac:spMkLst>
        </pc:spChg>
        <pc:spChg chg="add del">
          <ac:chgData name="Ashley Ann Redmond" userId="S::ashley.redmond@nau.edu::40b5ccaa-f571-436c-9d82-4486d945c4ad" providerId="AD" clId="Web-{59382A7B-31A7-4465-9A21-867AD595998A}" dt="2020-10-11T19:42:24.691" v="47"/>
          <ac:spMkLst>
            <pc:docMk/>
            <pc:sldMk cId="240409875" sldId="269"/>
            <ac:spMk id="7" creationId="{58778FDA-44C9-4A33-A33F-1D2E69781225}"/>
          </ac:spMkLst>
        </pc:spChg>
        <pc:spChg chg="add mod">
          <ac:chgData name="Ashley Ann Redmond" userId="S::ashley.redmond@nau.edu::40b5ccaa-f571-436c-9d82-4486d945c4ad" providerId="AD" clId="Web-{59382A7B-31A7-4465-9A21-867AD595998A}" dt="2020-10-11T20:02:03.383" v="513" actId="20577"/>
          <ac:spMkLst>
            <pc:docMk/>
            <pc:sldMk cId="240409875" sldId="269"/>
            <ac:spMk id="8" creationId="{4F3DB761-CBEC-4F99-A9DB-AAF99BE2A61E}"/>
          </ac:spMkLst>
        </pc:spChg>
        <pc:spChg chg="add mod">
          <ac:chgData name="Ashley Ann Redmond" userId="S::ashley.redmond@nau.edu::40b5ccaa-f571-436c-9d82-4486d945c4ad" providerId="AD" clId="Web-{59382A7B-31A7-4465-9A21-867AD595998A}" dt="2020-10-11T20:02:00.071" v="510" actId="1076"/>
          <ac:spMkLst>
            <pc:docMk/>
            <pc:sldMk cId="240409875" sldId="269"/>
            <ac:spMk id="13" creationId="{C877976E-0FAF-4698-B838-554578EE4FCD}"/>
          </ac:spMkLst>
        </pc:spChg>
        <pc:picChg chg="mod">
          <ac:chgData name="Ashley Ann Redmond" userId="S::ashley.redmond@nau.edu::40b5ccaa-f571-436c-9d82-4486d945c4ad" providerId="AD" clId="Web-{59382A7B-31A7-4465-9A21-867AD595998A}" dt="2020-10-11T20:00:57.192" v="471" actId="1076"/>
          <ac:picMkLst>
            <pc:docMk/>
            <pc:sldMk cId="240409875" sldId="269"/>
            <ac:picMk id="5" creationId="{A10CC8BF-FE73-419E-9C58-1AB08EFEC686}"/>
          </ac:picMkLst>
        </pc:picChg>
        <pc:picChg chg="add mod">
          <ac:chgData name="Ashley Ann Redmond" userId="S::ashley.redmond@nau.edu::40b5ccaa-f571-436c-9d82-4486d945c4ad" providerId="AD" clId="Web-{59382A7B-31A7-4465-9A21-867AD595998A}" dt="2020-10-11T20:00:41.082" v="469" actId="1076"/>
          <ac:picMkLst>
            <pc:docMk/>
            <pc:sldMk cId="240409875" sldId="269"/>
            <ac:picMk id="12" creationId="{2094BB09-360A-4BE8-96DC-B9495FC703B0}"/>
          </ac:picMkLst>
        </pc:picChg>
      </pc:sldChg>
      <pc:sldChg chg="addSp modSp">
        <pc:chgData name="Ashley Ann Redmond" userId="S::ashley.redmond@nau.edu::40b5ccaa-f571-436c-9d82-4486d945c4ad" providerId="AD" clId="Web-{59382A7B-31A7-4465-9A21-867AD595998A}" dt="2020-10-11T20:45:03.823" v="688" actId="20577"/>
        <pc:sldMkLst>
          <pc:docMk/>
          <pc:sldMk cId="24249479" sldId="270"/>
        </pc:sldMkLst>
        <pc:spChg chg="mod">
          <ac:chgData name="Ashley Ann Redmond" userId="S::ashley.redmond@nau.edu::40b5ccaa-f571-436c-9d82-4486d945c4ad" providerId="AD" clId="Web-{59382A7B-31A7-4465-9A21-867AD595998A}" dt="2020-10-11T20:02:15.103" v="524" actId="20577"/>
          <ac:spMkLst>
            <pc:docMk/>
            <pc:sldMk cId="24249479" sldId="270"/>
            <ac:spMk id="3" creationId="{B8CECE83-457A-4063-9CDE-4BFCF7CA146C}"/>
          </ac:spMkLst>
        </pc:spChg>
        <pc:spChg chg="mod">
          <ac:chgData name="Ashley Ann Redmond" userId="S::ashley.redmond@nau.edu::40b5ccaa-f571-436c-9d82-4486d945c4ad" providerId="AD" clId="Web-{59382A7B-31A7-4465-9A21-867AD595998A}" dt="2020-10-11T20:45:03.823" v="688" actId="20577"/>
          <ac:spMkLst>
            <pc:docMk/>
            <pc:sldMk cId="24249479" sldId="270"/>
            <ac:spMk id="4" creationId="{A5ECF605-8074-4740-BFF4-A17029BC91F6}"/>
          </ac:spMkLst>
        </pc:spChg>
        <pc:spChg chg="mod">
          <ac:chgData name="Ashley Ann Redmond" userId="S::ashley.redmond@nau.edu::40b5ccaa-f571-436c-9d82-4486d945c4ad" providerId="AD" clId="Web-{59382A7B-31A7-4465-9A21-867AD595998A}" dt="2020-10-11T20:07:59.904" v="592" actId="1076"/>
          <ac:spMkLst>
            <pc:docMk/>
            <pc:sldMk cId="24249479" sldId="270"/>
            <ac:spMk id="11" creationId="{33FB0CED-40DF-4C10-9E11-0DD34A16A09B}"/>
          </ac:spMkLst>
        </pc:spChg>
        <pc:spChg chg="add mod">
          <ac:chgData name="Ashley Ann Redmond" userId="S::ashley.redmond@nau.edu::40b5ccaa-f571-436c-9d82-4486d945c4ad" providerId="AD" clId="Web-{59382A7B-31A7-4465-9A21-867AD595998A}" dt="2020-10-11T20:07:57.294" v="591" actId="1076"/>
          <ac:spMkLst>
            <pc:docMk/>
            <pc:sldMk cId="24249479" sldId="270"/>
            <ac:spMk id="12" creationId="{F98CC755-61ED-4A8A-B887-072D6DD8F8DC}"/>
          </ac:spMkLst>
        </pc:spChg>
        <pc:picChg chg="mod">
          <ac:chgData name="Ashley Ann Redmond" userId="S::ashley.redmond@nau.edu::40b5ccaa-f571-436c-9d82-4486d945c4ad" providerId="AD" clId="Web-{59382A7B-31A7-4465-9A21-867AD595998A}" dt="2020-10-11T20:07:54.232" v="590" actId="1076"/>
          <ac:picMkLst>
            <pc:docMk/>
            <pc:sldMk cId="24249479" sldId="270"/>
            <ac:picMk id="5" creationId="{BDB30ABD-C5BF-42DC-825C-5C24F553F058}"/>
          </ac:picMkLst>
        </pc:picChg>
        <pc:picChg chg="mod">
          <ac:chgData name="Ashley Ann Redmond" userId="S::ashley.redmond@nau.edu::40b5ccaa-f571-436c-9d82-4486d945c4ad" providerId="AD" clId="Web-{59382A7B-31A7-4465-9A21-867AD595998A}" dt="2020-10-11T20:07:50.372" v="589" actId="1076"/>
          <ac:picMkLst>
            <pc:docMk/>
            <pc:sldMk cId="24249479" sldId="270"/>
            <ac:picMk id="8" creationId="{1DC3C0CE-5E1E-46C3-9EA7-3833FA054507}"/>
          </ac:picMkLst>
        </pc:picChg>
        <pc:picChg chg="mod">
          <ac:chgData name="Ashley Ann Redmond" userId="S::ashley.redmond@nau.edu::40b5ccaa-f571-436c-9d82-4486d945c4ad" providerId="AD" clId="Web-{59382A7B-31A7-4465-9A21-867AD595998A}" dt="2020-10-11T20:44:41.478" v="673" actId="1076"/>
          <ac:picMkLst>
            <pc:docMk/>
            <pc:sldMk cId="24249479" sldId="270"/>
            <ac:picMk id="10" creationId="{3C9155CD-1F76-49A3-9186-4C9FAF39D417}"/>
          </ac:picMkLst>
        </pc:picChg>
      </pc:sldChg>
      <pc:sldChg chg="modSp">
        <pc:chgData name="Ashley Ann Redmond" userId="S::ashley.redmond@nau.edu::40b5ccaa-f571-436c-9d82-4486d945c4ad" providerId="AD" clId="Web-{59382A7B-31A7-4465-9A21-867AD595998A}" dt="2020-10-11T20:15:29.742" v="643" actId="20577"/>
        <pc:sldMkLst>
          <pc:docMk/>
          <pc:sldMk cId="1231521001" sldId="272"/>
        </pc:sldMkLst>
        <pc:spChg chg="mod">
          <ac:chgData name="Ashley Ann Redmond" userId="S::ashley.redmond@nau.edu::40b5ccaa-f571-436c-9d82-4486d945c4ad" providerId="AD" clId="Web-{59382A7B-31A7-4465-9A21-867AD595998A}" dt="2020-10-11T19:54:39.561" v="465" actId="1076"/>
          <ac:spMkLst>
            <pc:docMk/>
            <pc:sldMk cId="1231521001" sldId="272"/>
            <ac:spMk id="5" creationId="{1FD28D4E-D6B3-47F8-A8DF-1CCF60F918F0}"/>
          </ac:spMkLst>
        </pc:spChg>
        <pc:spChg chg="mod">
          <ac:chgData name="Ashley Ann Redmond" userId="S::ashley.redmond@nau.edu::40b5ccaa-f571-436c-9d82-4486d945c4ad" providerId="AD" clId="Web-{59382A7B-31A7-4465-9A21-867AD595998A}" dt="2020-10-11T20:03:06.700" v="560" actId="20577"/>
          <ac:spMkLst>
            <pc:docMk/>
            <pc:sldMk cId="1231521001" sldId="272"/>
            <ac:spMk id="8" creationId="{23E4006F-E722-472C-A77D-437D9AA6A3E6}"/>
          </ac:spMkLst>
        </pc:spChg>
        <pc:spChg chg="mod">
          <ac:chgData name="Ashley Ann Redmond" userId="S::ashley.redmond@nau.edu::40b5ccaa-f571-436c-9d82-4486d945c4ad" providerId="AD" clId="Web-{59382A7B-31A7-4465-9A21-867AD595998A}" dt="2020-10-11T20:15:29.742" v="643" actId="20577"/>
          <ac:spMkLst>
            <pc:docMk/>
            <pc:sldMk cId="1231521001" sldId="272"/>
            <ac:spMk id="13" creationId="{1D6E39B8-797A-41A5-B565-EDE0C3BAB536}"/>
          </ac:spMkLst>
        </pc:spChg>
        <pc:spChg chg="mod">
          <ac:chgData name="Ashley Ann Redmond" userId="S::ashley.redmond@nau.edu::40b5ccaa-f571-436c-9d82-4486d945c4ad" providerId="AD" clId="Web-{59382A7B-31A7-4465-9A21-867AD595998A}" dt="2020-10-11T20:03:08.903" v="563" actId="20577"/>
          <ac:spMkLst>
            <pc:docMk/>
            <pc:sldMk cId="1231521001" sldId="272"/>
            <ac:spMk id="14" creationId="{A4605322-F729-463B-9F3C-EF33F72C81A5}"/>
          </ac:spMkLst>
        </pc:spChg>
        <pc:spChg chg="mod">
          <ac:chgData name="Ashley Ann Redmond" userId="S::ashley.redmond@nau.edu::40b5ccaa-f571-436c-9d82-4486d945c4ad" providerId="AD" clId="Web-{59382A7B-31A7-4465-9A21-867AD595998A}" dt="2020-10-11T20:03:11.419" v="566" actId="20577"/>
          <ac:spMkLst>
            <pc:docMk/>
            <pc:sldMk cId="1231521001" sldId="272"/>
            <ac:spMk id="15" creationId="{504A83B0-080B-4D95-98E8-61B8CF7D9503}"/>
          </ac:spMkLst>
        </pc:spChg>
      </pc:sldChg>
      <pc:sldChg chg="modSp">
        <pc:chgData name="Ashley Ann Redmond" userId="S::ashley.redmond@nau.edu::40b5ccaa-f571-436c-9d82-4486d945c4ad" providerId="AD" clId="Web-{59382A7B-31A7-4465-9A21-867AD595998A}" dt="2020-10-11T20:03:22.810" v="584" actId="20577"/>
        <pc:sldMkLst>
          <pc:docMk/>
          <pc:sldMk cId="1841979046" sldId="273"/>
        </pc:sldMkLst>
        <pc:spChg chg="mod">
          <ac:chgData name="Ashley Ann Redmond" userId="S::ashley.redmond@nau.edu::40b5ccaa-f571-436c-9d82-4486d945c4ad" providerId="AD" clId="Web-{59382A7B-31A7-4465-9A21-867AD595998A}" dt="2020-10-11T20:03:18.466" v="575" actId="20577"/>
          <ac:spMkLst>
            <pc:docMk/>
            <pc:sldMk cId="1841979046" sldId="273"/>
            <ac:spMk id="14" creationId="{45762BB8-CA77-4251-9E76-54C1587916E9}"/>
          </ac:spMkLst>
        </pc:spChg>
        <pc:spChg chg="mod">
          <ac:chgData name="Ashley Ann Redmond" userId="S::ashley.redmond@nau.edu::40b5ccaa-f571-436c-9d82-4486d945c4ad" providerId="AD" clId="Web-{59382A7B-31A7-4465-9A21-867AD595998A}" dt="2020-10-11T20:03:22.810" v="584" actId="20577"/>
          <ac:spMkLst>
            <pc:docMk/>
            <pc:sldMk cId="1841979046" sldId="273"/>
            <ac:spMk id="15" creationId="{F90572E1-16BC-4AFE-BDB5-D3B54E197B85}"/>
          </ac:spMkLst>
        </pc:spChg>
      </pc:sldChg>
      <pc:sldChg chg="modSp">
        <pc:chgData name="Ashley Ann Redmond" userId="S::ashley.redmond@nau.edu::40b5ccaa-f571-436c-9d82-4486d945c4ad" providerId="AD" clId="Web-{59382A7B-31A7-4465-9A21-867AD595998A}" dt="2020-10-11T20:15:56.525" v="648" actId="20577"/>
        <pc:sldMkLst>
          <pc:docMk/>
          <pc:sldMk cId="2145361678" sldId="274"/>
        </pc:sldMkLst>
        <pc:spChg chg="mod">
          <ac:chgData name="Ashley Ann Redmond" userId="S::ashley.redmond@nau.edu::40b5ccaa-f571-436c-9d82-4486d945c4ad" providerId="AD" clId="Web-{59382A7B-31A7-4465-9A21-867AD595998A}" dt="2020-10-11T19:53:31.276" v="447" actId="1076"/>
          <ac:spMkLst>
            <pc:docMk/>
            <pc:sldMk cId="2145361678" sldId="274"/>
            <ac:spMk id="8" creationId="{5F20BE58-764A-439B-B01B-7735BDDD85AB}"/>
          </ac:spMkLst>
        </pc:spChg>
        <pc:spChg chg="mod">
          <ac:chgData name="Ashley Ann Redmond" userId="S::ashley.redmond@nau.edu::40b5ccaa-f571-436c-9d82-4486d945c4ad" providerId="AD" clId="Web-{59382A7B-31A7-4465-9A21-867AD595998A}" dt="2020-10-11T20:15:56.525" v="648" actId="20577"/>
          <ac:spMkLst>
            <pc:docMk/>
            <pc:sldMk cId="2145361678" sldId="274"/>
            <ac:spMk id="11" creationId="{0F2B034D-4C30-4F73-B9C4-5F63606EF263}"/>
          </ac:spMkLst>
        </pc:spChg>
      </pc:sldChg>
      <pc:sldChg chg="modSp">
        <pc:chgData name="Ashley Ann Redmond" userId="S::ashley.redmond@nau.edu::40b5ccaa-f571-436c-9d82-4486d945c4ad" providerId="AD" clId="Web-{59382A7B-31A7-4465-9A21-867AD595998A}" dt="2020-10-11T20:02:36.479" v="547" actId="20577"/>
        <pc:sldMkLst>
          <pc:docMk/>
          <pc:sldMk cId="1606836110" sldId="277"/>
        </pc:sldMkLst>
        <pc:spChg chg="mod">
          <ac:chgData name="Ashley Ann Redmond" userId="S::ashley.redmond@nau.edu::40b5ccaa-f571-436c-9d82-4486d945c4ad" providerId="AD" clId="Web-{59382A7B-31A7-4465-9A21-867AD595998A}" dt="2020-10-11T20:02:30.557" v="538" actId="20577"/>
          <ac:spMkLst>
            <pc:docMk/>
            <pc:sldMk cId="1606836110" sldId="277"/>
            <ac:spMk id="26" creationId="{D1CBBB80-D2B0-4298-BEB9-6FB33D33F3F1}"/>
          </ac:spMkLst>
        </pc:spChg>
        <pc:spChg chg="mod">
          <ac:chgData name="Ashley Ann Redmond" userId="S::ashley.redmond@nau.edu::40b5ccaa-f571-436c-9d82-4486d945c4ad" providerId="AD" clId="Web-{59382A7B-31A7-4465-9A21-867AD595998A}" dt="2020-10-11T20:02:32.948" v="541" actId="20577"/>
          <ac:spMkLst>
            <pc:docMk/>
            <pc:sldMk cId="1606836110" sldId="277"/>
            <ac:spMk id="27" creationId="{87F4681D-3737-45E3-86BE-06C2EF519EDA}"/>
          </ac:spMkLst>
        </pc:spChg>
        <pc:spChg chg="mod">
          <ac:chgData name="Ashley Ann Redmond" userId="S::ashley.redmond@nau.edu::40b5ccaa-f571-436c-9d82-4486d945c4ad" providerId="AD" clId="Web-{59382A7B-31A7-4465-9A21-867AD595998A}" dt="2020-10-11T20:02:34.698" v="544" actId="20577"/>
          <ac:spMkLst>
            <pc:docMk/>
            <pc:sldMk cId="1606836110" sldId="277"/>
            <ac:spMk id="28" creationId="{1FEC5236-7F9A-4520-A260-9AE434232E0C}"/>
          </ac:spMkLst>
        </pc:spChg>
        <pc:spChg chg="mod">
          <ac:chgData name="Ashley Ann Redmond" userId="S::ashley.redmond@nau.edu::40b5ccaa-f571-436c-9d82-4486d945c4ad" providerId="AD" clId="Web-{59382A7B-31A7-4465-9A21-867AD595998A}" dt="2020-10-11T20:02:36.479" v="547" actId="20577"/>
          <ac:spMkLst>
            <pc:docMk/>
            <pc:sldMk cId="1606836110" sldId="277"/>
            <ac:spMk id="29" creationId="{16ED4A1F-AD2B-4555-B7AC-6910B3184E63}"/>
          </ac:spMkLst>
        </pc:spChg>
      </pc:sldChg>
      <pc:sldChg chg="modSp">
        <pc:chgData name="Ashley Ann Redmond" userId="S::ashley.redmond@nau.edu::40b5ccaa-f571-436c-9d82-4486d945c4ad" providerId="AD" clId="Web-{59382A7B-31A7-4465-9A21-867AD595998A}" dt="2020-10-11T20:03:00.621" v="555" actId="20577"/>
        <pc:sldMkLst>
          <pc:docMk/>
          <pc:sldMk cId="53452963" sldId="278"/>
        </pc:sldMkLst>
        <pc:spChg chg="mod">
          <ac:chgData name="Ashley Ann Redmond" userId="S::ashley.redmond@nau.edu::40b5ccaa-f571-436c-9d82-4486d945c4ad" providerId="AD" clId="Web-{59382A7B-31A7-4465-9A21-867AD595998A}" dt="2020-10-11T20:03:00.621" v="555" actId="20577"/>
          <ac:spMkLst>
            <pc:docMk/>
            <pc:sldMk cId="53452963" sldId="278"/>
            <ac:spMk id="11" creationId="{2FD0B245-C2B6-4508-B692-EAD1AFD7E53D}"/>
          </ac:spMkLst>
        </pc:spChg>
        <pc:spChg chg="mod">
          <ac:chgData name="Ashley Ann Redmond" userId="S::ashley.redmond@nau.edu::40b5ccaa-f571-436c-9d82-4486d945c4ad" providerId="AD" clId="Web-{59382A7B-31A7-4465-9A21-867AD595998A}" dt="2020-10-11T20:02:58.277" v="552" actId="20577"/>
          <ac:spMkLst>
            <pc:docMk/>
            <pc:sldMk cId="53452963" sldId="278"/>
            <ac:spMk id="14" creationId="{AE0530A2-88F6-4F2B-87FD-B1B6C9F67914}"/>
          </ac:spMkLst>
        </pc:spChg>
      </pc:sldChg>
    </pc:docChg>
  </pc:docChgLst>
  <pc:docChgLst>
    <pc:chgData name="Ashley Ann Redmond" userId="S::ashley.redmond@nau.edu::40b5ccaa-f571-436c-9d82-4486d945c4ad" providerId="AD" clId="Web-{05C95263-7401-4F9A-BC93-F7E87A985C8F}"/>
    <pc:docChg chg="modSld">
      <pc:chgData name="Ashley Ann Redmond" userId="S::ashley.redmond@nau.edu::40b5ccaa-f571-436c-9d82-4486d945c4ad" providerId="AD" clId="Web-{05C95263-7401-4F9A-BC93-F7E87A985C8F}" dt="2020-10-11T19:24:57.109" v="39" actId="20577"/>
      <pc:docMkLst>
        <pc:docMk/>
      </pc:docMkLst>
      <pc:sldChg chg="modSp">
        <pc:chgData name="Ashley Ann Redmond" userId="S::ashley.redmond@nau.edu::40b5ccaa-f571-436c-9d82-4486d945c4ad" providerId="AD" clId="Web-{05C95263-7401-4F9A-BC93-F7E87A985C8F}" dt="2020-10-11T19:24:57.109" v="38" actId="20577"/>
        <pc:sldMkLst>
          <pc:docMk/>
          <pc:sldMk cId="2145361678" sldId="274"/>
        </pc:sldMkLst>
        <pc:spChg chg="mod">
          <ac:chgData name="Ashley Ann Redmond" userId="S::ashley.redmond@nau.edu::40b5ccaa-f571-436c-9d82-4486d945c4ad" providerId="AD" clId="Web-{05C95263-7401-4F9A-BC93-F7E87A985C8F}" dt="2020-10-11T19:24:57.109" v="38" actId="20577"/>
          <ac:spMkLst>
            <pc:docMk/>
            <pc:sldMk cId="2145361678" sldId="274"/>
            <ac:spMk id="3" creationId="{B8CECE83-457A-4063-9CDE-4BFCF7CA146C}"/>
          </ac:spMkLst>
        </pc:spChg>
      </pc:sldChg>
    </pc:docChg>
  </pc:docChgLst>
  <pc:docChgLst>
    <pc:chgData name="Brendan Patrick Paulo" userId="S::bpp42@nau.edu::d2ba0eff-8bc7-4373-83b4-27b2cfe6ea52" providerId="AD" clId="Web-{9754DA8C-ADC2-4672-9CC8-F0D2290FC0E4}"/>
    <pc:docChg chg="modSld">
      <pc:chgData name="Brendan Patrick Paulo" userId="S::bpp42@nau.edu::d2ba0eff-8bc7-4373-83b4-27b2cfe6ea52" providerId="AD" clId="Web-{9754DA8C-ADC2-4672-9CC8-F0D2290FC0E4}" dt="2020-10-11T20:47:35.216" v="14" actId="1076"/>
      <pc:docMkLst>
        <pc:docMk/>
      </pc:docMkLst>
      <pc:sldChg chg="modSp">
        <pc:chgData name="Brendan Patrick Paulo" userId="S::bpp42@nau.edu::d2ba0eff-8bc7-4373-83b4-27b2cfe6ea52" providerId="AD" clId="Web-{9754DA8C-ADC2-4672-9CC8-F0D2290FC0E4}" dt="2020-10-11T20:47:35.216" v="14" actId="1076"/>
        <pc:sldMkLst>
          <pc:docMk/>
          <pc:sldMk cId="24249479" sldId="270"/>
        </pc:sldMkLst>
        <pc:spChg chg="mod">
          <ac:chgData name="Brendan Patrick Paulo" userId="S::bpp42@nau.edu::d2ba0eff-8bc7-4373-83b4-27b2cfe6ea52" providerId="AD" clId="Web-{9754DA8C-ADC2-4672-9CC8-F0D2290FC0E4}" dt="2020-10-11T20:15:08.507" v="2" actId="20577"/>
          <ac:spMkLst>
            <pc:docMk/>
            <pc:sldMk cId="24249479" sldId="270"/>
            <ac:spMk id="14" creationId="{327EACEF-E436-41E1-B015-E53122DBD9E7}"/>
          </ac:spMkLst>
        </pc:spChg>
        <pc:picChg chg="mod">
          <ac:chgData name="Brendan Patrick Paulo" userId="S::bpp42@nau.edu::d2ba0eff-8bc7-4373-83b4-27b2cfe6ea52" providerId="AD" clId="Web-{9754DA8C-ADC2-4672-9CC8-F0D2290FC0E4}" dt="2020-10-11T20:47:35.216" v="14" actId="1076"/>
          <ac:picMkLst>
            <pc:docMk/>
            <pc:sldMk cId="24249479" sldId="270"/>
            <ac:picMk id="10" creationId="{3C9155CD-1F76-49A3-9186-4C9FAF39D417}"/>
          </ac:picMkLst>
        </pc:picChg>
      </pc:sldChg>
      <pc:sldChg chg="modSp">
        <pc:chgData name="Brendan Patrick Paulo" userId="S::bpp42@nau.edu::d2ba0eff-8bc7-4373-83b4-27b2cfe6ea52" providerId="AD" clId="Web-{9754DA8C-ADC2-4672-9CC8-F0D2290FC0E4}" dt="2020-10-11T20:35:58.203" v="13" actId="14100"/>
        <pc:sldMkLst>
          <pc:docMk/>
          <pc:sldMk cId="1231521001" sldId="272"/>
        </pc:sldMkLst>
        <pc:spChg chg="mod">
          <ac:chgData name="Brendan Patrick Paulo" userId="S::bpp42@nau.edu::d2ba0eff-8bc7-4373-83b4-27b2cfe6ea52" providerId="AD" clId="Web-{9754DA8C-ADC2-4672-9CC8-F0D2290FC0E4}" dt="2020-10-11T20:35:58.203" v="13" actId="14100"/>
          <ac:spMkLst>
            <pc:docMk/>
            <pc:sldMk cId="1231521001" sldId="272"/>
            <ac:spMk id="15" creationId="{504A83B0-080B-4D95-98E8-61B8CF7D9503}"/>
          </ac:spMkLst>
        </pc:spChg>
      </pc:sldChg>
    </pc:docChg>
  </pc:docChgLst>
  <pc:docChgLst>
    <pc:chgData name="Colton Lacey" userId="S::cl2279@nau.edu::6e1e9d9d-61eb-4e0c-a06e-16c2112b32aa" providerId="AD" clId="Web-{D49C531C-3C60-45A5-9314-061954B1B350}"/>
    <pc:docChg chg="modSld">
      <pc:chgData name="Colton Lacey" userId="S::cl2279@nau.edu::6e1e9d9d-61eb-4e0c-a06e-16c2112b32aa" providerId="AD" clId="Web-{D49C531C-3C60-45A5-9314-061954B1B350}" dt="2021-03-31T02:18:54.250" v="0" actId="1076"/>
      <pc:docMkLst>
        <pc:docMk/>
      </pc:docMkLst>
      <pc:sldChg chg="modSp">
        <pc:chgData name="Colton Lacey" userId="S::cl2279@nau.edu::6e1e9d9d-61eb-4e0c-a06e-16c2112b32aa" providerId="AD" clId="Web-{D49C531C-3C60-45A5-9314-061954B1B350}" dt="2021-03-31T02:18:54.250" v="0" actId="1076"/>
        <pc:sldMkLst>
          <pc:docMk/>
          <pc:sldMk cId="53452963" sldId="278"/>
        </pc:sldMkLst>
        <pc:picChg chg="mod">
          <ac:chgData name="Colton Lacey" userId="S::cl2279@nau.edu::6e1e9d9d-61eb-4e0c-a06e-16c2112b32aa" providerId="AD" clId="Web-{D49C531C-3C60-45A5-9314-061954B1B350}" dt="2021-03-31T02:18:54.250" v="0" actId="1076"/>
          <ac:picMkLst>
            <pc:docMk/>
            <pc:sldMk cId="53452963" sldId="278"/>
            <ac:picMk id="13" creationId="{2FC80E73-C771-4D9F-B1CA-B2B64936F50A}"/>
          </ac:picMkLst>
        </pc:picChg>
      </pc:sldChg>
    </pc:docChg>
  </pc:docChgLst>
  <pc:docChgLst>
    <pc:chgData name="Emily Caroline Kasarjian" userId="S::eck67@nau.edu::e6735b90-ddf5-44ff-897f-61e3614c04d4" providerId="AD" clId="Web-{6C0B9CEF-919E-489B-B362-2D07DDB50891}"/>
    <pc:docChg chg="addSld modSld">
      <pc:chgData name="Emily Caroline Kasarjian" userId="S::eck67@nau.edu::e6735b90-ddf5-44ff-897f-61e3614c04d4" providerId="AD" clId="Web-{6C0B9CEF-919E-489B-B362-2D07DDB50891}" dt="2020-10-11T19:41:05.901" v="1468" actId="20577"/>
      <pc:docMkLst>
        <pc:docMk/>
      </pc:docMkLst>
      <pc:sldChg chg="modSp">
        <pc:chgData name="Emily Caroline Kasarjian" userId="S::eck67@nau.edu::e6735b90-ddf5-44ff-897f-61e3614c04d4" providerId="AD" clId="Web-{6C0B9CEF-919E-489B-B362-2D07DDB50891}" dt="2020-10-11T18:06:33.003" v="470" actId="20577"/>
        <pc:sldMkLst>
          <pc:docMk/>
          <pc:sldMk cId="240409875" sldId="269"/>
        </pc:sldMkLst>
        <pc:spChg chg="mod">
          <ac:chgData name="Emily Caroline Kasarjian" userId="S::eck67@nau.edu::e6735b90-ddf5-44ff-897f-61e3614c04d4" providerId="AD" clId="Web-{6C0B9CEF-919E-489B-B362-2D07DDB50891}" dt="2020-10-11T18:06:33.003" v="470" actId="20577"/>
          <ac:spMkLst>
            <pc:docMk/>
            <pc:sldMk cId="240409875" sldId="269"/>
            <ac:spMk id="3" creationId="{B8CECE83-457A-4063-9CDE-4BFCF7CA146C}"/>
          </ac:spMkLst>
        </pc:spChg>
      </pc:sldChg>
      <pc:sldChg chg="addSp delSp modSp">
        <pc:chgData name="Emily Caroline Kasarjian" userId="S::eck67@nau.edu::e6735b90-ddf5-44ff-897f-61e3614c04d4" providerId="AD" clId="Web-{6C0B9CEF-919E-489B-B362-2D07DDB50891}" dt="2020-10-11T19:06:57.635" v="907" actId="20577"/>
        <pc:sldMkLst>
          <pc:docMk/>
          <pc:sldMk cId="24249479" sldId="270"/>
        </pc:sldMkLst>
        <pc:spChg chg="mod">
          <ac:chgData name="Emily Caroline Kasarjian" userId="S::eck67@nau.edu::e6735b90-ddf5-44ff-897f-61e3614c04d4" providerId="AD" clId="Web-{6C0B9CEF-919E-489B-B362-2D07DDB50891}" dt="2020-10-11T18:32:09.786" v="648" actId="20577"/>
          <ac:spMkLst>
            <pc:docMk/>
            <pc:sldMk cId="24249479" sldId="270"/>
            <ac:spMk id="3" creationId="{B8CECE83-457A-4063-9CDE-4BFCF7CA146C}"/>
          </ac:spMkLst>
        </pc:spChg>
        <pc:spChg chg="mod">
          <ac:chgData name="Emily Caroline Kasarjian" userId="S::eck67@nau.edu::e6735b90-ddf5-44ff-897f-61e3614c04d4" providerId="AD" clId="Web-{6C0B9CEF-919E-489B-B362-2D07DDB50891}" dt="2020-10-11T19:06:57.635" v="907" actId="20577"/>
          <ac:spMkLst>
            <pc:docMk/>
            <pc:sldMk cId="24249479" sldId="270"/>
            <ac:spMk id="9" creationId="{3CAAC2AA-42DE-4A0B-9646-6A5FB05C2BCD}"/>
          </ac:spMkLst>
        </pc:spChg>
        <pc:picChg chg="add del mod">
          <ac:chgData name="Emily Caroline Kasarjian" userId="S::eck67@nau.edu::e6735b90-ddf5-44ff-897f-61e3614c04d4" providerId="AD" clId="Web-{6C0B9CEF-919E-489B-B362-2D07DDB50891}" dt="2020-10-11T18:25:47.403" v="640"/>
          <ac:picMkLst>
            <pc:docMk/>
            <pc:sldMk cId="24249479" sldId="270"/>
            <ac:picMk id="5" creationId="{67FC06C9-B899-463A-A2BB-C8963154B740}"/>
          </ac:picMkLst>
        </pc:picChg>
        <pc:picChg chg="add mod">
          <ac:chgData name="Emily Caroline Kasarjian" userId="S::eck67@nau.edu::e6735b90-ddf5-44ff-897f-61e3614c04d4" providerId="AD" clId="Web-{6C0B9CEF-919E-489B-B362-2D07DDB50891}" dt="2020-10-11T18:32:36.022" v="653" actId="14100"/>
          <ac:picMkLst>
            <pc:docMk/>
            <pc:sldMk cId="24249479" sldId="270"/>
            <ac:picMk id="6" creationId="{335546AF-C4D0-45BE-B50A-F5290A7B6C75}"/>
          </ac:picMkLst>
        </pc:picChg>
      </pc:sldChg>
      <pc:sldChg chg="addSp modSp">
        <pc:chgData name="Emily Caroline Kasarjian" userId="S::eck67@nau.edu::e6735b90-ddf5-44ff-897f-61e3614c04d4" providerId="AD" clId="Web-{6C0B9CEF-919E-489B-B362-2D07DDB50891}" dt="2020-10-11T19:07:05.354" v="917" actId="20577"/>
        <pc:sldMkLst>
          <pc:docMk/>
          <pc:sldMk cId="753552010" sldId="271"/>
        </pc:sldMkLst>
        <pc:spChg chg="add">
          <ac:chgData name="Emily Caroline Kasarjian" userId="S::eck67@nau.edu::e6735b90-ddf5-44ff-897f-61e3614c04d4" providerId="AD" clId="Web-{6C0B9CEF-919E-489B-B362-2D07DDB50891}" dt="2020-10-11T19:05:55.865" v="851"/>
          <ac:spMkLst>
            <pc:docMk/>
            <pc:sldMk cId="753552010" sldId="271"/>
            <ac:spMk id="5" creationId="{1094CE85-E6BB-45B1-A7BC-26849C31C662}"/>
          </ac:spMkLst>
        </pc:spChg>
        <pc:spChg chg="add mod">
          <ac:chgData name="Emily Caroline Kasarjian" userId="S::eck67@nau.edu::e6735b90-ddf5-44ff-897f-61e3614c04d4" providerId="AD" clId="Web-{6C0B9CEF-919E-489B-B362-2D07DDB50891}" dt="2020-10-11T19:06:43.087" v="904" actId="1076"/>
          <ac:spMkLst>
            <pc:docMk/>
            <pc:sldMk cId="753552010" sldId="271"/>
            <ac:spMk id="6" creationId="{DD491FFE-B4A1-4059-AC3A-B35EA0F59175}"/>
          </ac:spMkLst>
        </pc:spChg>
        <pc:spChg chg="mod">
          <ac:chgData name="Emily Caroline Kasarjian" userId="S::eck67@nau.edu::e6735b90-ddf5-44ff-897f-61e3614c04d4" providerId="AD" clId="Web-{6C0B9CEF-919E-489B-B362-2D07DDB50891}" dt="2020-10-11T19:07:05.354" v="917" actId="20577"/>
          <ac:spMkLst>
            <pc:docMk/>
            <pc:sldMk cId="753552010" sldId="271"/>
            <ac:spMk id="9" creationId="{3CAAC2AA-42DE-4A0B-9646-6A5FB05C2BCD}"/>
          </ac:spMkLst>
        </pc:spChg>
        <pc:picChg chg="add mod">
          <ac:chgData name="Emily Caroline Kasarjian" userId="S::eck67@nau.edu::e6735b90-ddf5-44ff-897f-61e3614c04d4" providerId="AD" clId="Web-{6C0B9CEF-919E-489B-B362-2D07DDB50891}" dt="2020-10-11T19:06:40.337" v="903" actId="1076"/>
          <ac:picMkLst>
            <pc:docMk/>
            <pc:sldMk cId="753552010" sldId="271"/>
            <ac:picMk id="4" creationId="{F7A32D93-4534-4579-9B76-11CF590B6A2B}"/>
          </ac:picMkLst>
        </pc:picChg>
      </pc:sldChg>
      <pc:sldChg chg="addSp delSp modSp">
        <pc:chgData name="Emily Caroline Kasarjian" userId="S::eck67@nau.edu::e6735b90-ddf5-44ff-897f-61e3614c04d4" providerId="AD" clId="Web-{6C0B9CEF-919E-489B-B362-2D07DDB50891}" dt="2020-10-11T19:41:05.260" v="1466" actId="20577"/>
        <pc:sldMkLst>
          <pc:docMk/>
          <pc:sldMk cId="1231521001" sldId="272"/>
        </pc:sldMkLst>
        <pc:spChg chg="mod">
          <ac:chgData name="Emily Caroline Kasarjian" userId="S::eck67@nau.edu::e6735b90-ddf5-44ff-897f-61e3614c04d4" providerId="AD" clId="Web-{6C0B9CEF-919E-489B-B362-2D07DDB50891}" dt="2020-10-11T18:19:28.817" v="571" actId="20577"/>
          <ac:spMkLst>
            <pc:docMk/>
            <pc:sldMk cId="1231521001" sldId="272"/>
            <ac:spMk id="2" creationId="{95569334-C3B5-418A-B4FC-42D81AC1E6F7}"/>
          </ac:spMkLst>
        </pc:spChg>
        <pc:spChg chg="mod">
          <ac:chgData name="Emily Caroline Kasarjian" userId="S::eck67@nau.edu::e6735b90-ddf5-44ff-897f-61e3614c04d4" providerId="AD" clId="Web-{6C0B9CEF-919E-489B-B362-2D07DDB50891}" dt="2020-10-11T18:38:29.450" v="839" actId="20577"/>
          <ac:spMkLst>
            <pc:docMk/>
            <pc:sldMk cId="1231521001" sldId="272"/>
            <ac:spMk id="3" creationId="{B8CECE83-457A-4063-9CDE-4BFCF7CA146C}"/>
          </ac:spMkLst>
        </pc:spChg>
        <pc:spChg chg="mod">
          <ac:chgData name="Emily Caroline Kasarjian" userId="S::eck67@nau.edu::e6735b90-ddf5-44ff-897f-61e3614c04d4" providerId="AD" clId="Web-{6C0B9CEF-919E-489B-B362-2D07DDB50891}" dt="2020-10-11T19:41:05.260" v="1466" actId="20577"/>
          <ac:spMkLst>
            <pc:docMk/>
            <pc:sldMk cId="1231521001" sldId="272"/>
            <ac:spMk id="8" creationId="{23E4006F-E722-472C-A77D-437D9AA6A3E6}"/>
          </ac:spMkLst>
        </pc:spChg>
        <pc:spChg chg="mod">
          <ac:chgData name="Emily Caroline Kasarjian" userId="S::eck67@nau.edu::e6735b90-ddf5-44ff-897f-61e3614c04d4" providerId="AD" clId="Web-{6C0B9CEF-919E-489B-B362-2D07DDB50891}" dt="2020-10-11T19:07:08.854" v="922" actId="20577"/>
          <ac:spMkLst>
            <pc:docMk/>
            <pc:sldMk cId="1231521001" sldId="272"/>
            <ac:spMk id="9" creationId="{3CAAC2AA-42DE-4A0B-9646-6A5FB05C2BCD}"/>
          </ac:spMkLst>
        </pc:spChg>
        <pc:picChg chg="add del mod">
          <ac:chgData name="Emily Caroline Kasarjian" userId="S::eck67@nau.edu::e6735b90-ddf5-44ff-897f-61e3614c04d4" providerId="AD" clId="Web-{6C0B9CEF-919E-489B-B362-2D07DDB50891}" dt="2020-10-11T19:39:42.802" v="1373"/>
          <ac:picMkLst>
            <pc:docMk/>
            <pc:sldMk cId="1231521001" sldId="272"/>
            <ac:picMk id="6" creationId="{77530F94-6ACB-4798-BF2B-CD6DA353EE2F}"/>
          </ac:picMkLst>
        </pc:picChg>
        <pc:picChg chg="add mod">
          <ac:chgData name="Emily Caroline Kasarjian" userId="S::eck67@nau.edu::e6735b90-ddf5-44ff-897f-61e3614c04d4" providerId="AD" clId="Web-{6C0B9CEF-919E-489B-B362-2D07DDB50891}" dt="2020-10-11T19:40:29.430" v="1390" actId="14100"/>
          <ac:picMkLst>
            <pc:docMk/>
            <pc:sldMk cId="1231521001" sldId="272"/>
            <ac:picMk id="7" creationId="{F4C5FDE6-3654-4A54-B69B-E5270DB97191}"/>
          </ac:picMkLst>
        </pc:picChg>
        <pc:picChg chg="add mod">
          <ac:chgData name="Emily Caroline Kasarjian" userId="S::eck67@nau.edu::e6735b90-ddf5-44ff-897f-61e3614c04d4" providerId="AD" clId="Web-{6C0B9CEF-919E-489B-B362-2D07DDB50891}" dt="2020-10-11T19:40:13.069" v="1384" actId="14100"/>
          <ac:picMkLst>
            <pc:docMk/>
            <pc:sldMk cId="1231521001" sldId="272"/>
            <ac:picMk id="11" creationId="{670EC2C8-98CA-4D06-8A97-2B52A3375E80}"/>
          </ac:picMkLst>
        </pc:picChg>
        <pc:picChg chg="add mod">
          <ac:chgData name="Emily Caroline Kasarjian" userId="S::eck67@nau.edu::e6735b90-ddf5-44ff-897f-61e3614c04d4" providerId="AD" clId="Web-{6C0B9CEF-919E-489B-B362-2D07DDB50891}" dt="2020-10-11T19:40:31.883" v="1391" actId="1076"/>
          <ac:picMkLst>
            <pc:docMk/>
            <pc:sldMk cId="1231521001" sldId="272"/>
            <ac:picMk id="12" creationId="{C0187ABA-6E84-40C0-AE33-1A799E86A144}"/>
          </ac:picMkLst>
        </pc:picChg>
      </pc:sldChg>
      <pc:sldChg chg="addSp delSp modSp">
        <pc:chgData name="Emily Caroline Kasarjian" userId="S::eck67@nau.edu::e6735b90-ddf5-44ff-897f-61e3614c04d4" providerId="AD" clId="Web-{6C0B9CEF-919E-489B-B362-2D07DDB50891}" dt="2020-10-11T19:07:12.557" v="927" actId="20577"/>
        <pc:sldMkLst>
          <pc:docMk/>
          <pc:sldMk cId="1841979046" sldId="273"/>
        </pc:sldMkLst>
        <pc:spChg chg="mod">
          <ac:chgData name="Emily Caroline Kasarjian" userId="S::eck67@nau.edu::e6735b90-ddf5-44ff-897f-61e3614c04d4" providerId="AD" clId="Web-{6C0B9CEF-919E-489B-B362-2D07DDB50891}" dt="2020-10-11T18:19:49.287" v="621" actId="20577"/>
          <ac:spMkLst>
            <pc:docMk/>
            <pc:sldMk cId="1841979046" sldId="273"/>
            <ac:spMk id="2" creationId="{95569334-C3B5-418A-B4FC-42D81AC1E6F7}"/>
          </ac:spMkLst>
        </pc:spChg>
        <pc:spChg chg="add del mod">
          <ac:chgData name="Emily Caroline Kasarjian" userId="S::eck67@nau.edu::e6735b90-ddf5-44ff-897f-61e3614c04d4" providerId="AD" clId="Web-{6C0B9CEF-919E-489B-B362-2D07DDB50891}" dt="2020-10-11T18:33:27.416" v="654"/>
          <ac:spMkLst>
            <pc:docMk/>
            <pc:sldMk cId="1841979046" sldId="273"/>
            <ac:spMk id="4" creationId="{3DC9FB7D-64AB-4BEF-AF92-4306B2C15620}"/>
          </ac:spMkLst>
        </pc:spChg>
        <pc:spChg chg="add mod">
          <ac:chgData name="Emily Caroline Kasarjian" userId="S::eck67@nau.edu::e6735b90-ddf5-44ff-897f-61e3614c04d4" providerId="AD" clId="Web-{6C0B9CEF-919E-489B-B362-2D07DDB50891}" dt="2020-10-11T18:33:52.589" v="661" actId="20577"/>
          <ac:spMkLst>
            <pc:docMk/>
            <pc:sldMk cId="1841979046" sldId="273"/>
            <ac:spMk id="5" creationId="{1CAFABAC-130A-460D-AB53-18C513296A55}"/>
          </ac:spMkLst>
        </pc:spChg>
        <pc:spChg chg="mod">
          <ac:chgData name="Emily Caroline Kasarjian" userId="S::eck67@nau.edu::e6735b90-ddf5-44ff-897f-61e3614c04d4" providerId="AD" clId="Web-{6C0B9CEF-919E-489B-B362-2D07DDB50891}" dt="2020-10-11T19:07:12.557" v="927" actId="20577"/>
          <ac:spMkLst>
            <pc:docMk/>
            <pc:sldMk cId="1841979046" sldId="273"/>
            <ac:spMk id="9" creationId="{3CAAC2AA-42DE-4A0B-9646-6A5FB05C2BCD}"/>
          </ac:spMkLst>
        </pc:spChg>
      </pc:sldChg>
      <pc:sldChg chg="modSp">
        <pc:chgData name="Emily Caroline Kasarjian" userId="S::eck67@nau.edu::e6735b90-ddf5-44ff-897f-61e3614c04d4" providerId="AD" clId="Web-{6C0B9CEF-919E-489B-B362-2D07DDB50891}" dt="2020-10-11T19:07:19.292" v="934" actId="20577"/>
        <pc:sldMkLst>
          <pc:docMk/>
          <pc:sldMk cId="2145361678" sldId="274"/>
        </pc:sldMkLst>
        <pc:spChg chg="mod">
          <ac:chgData name="Emily Caroline Kasarjian" userId="S::eck67@nau.edu::e6735b90-ddf5-44ff-897f-61e3614c04d4" providerId="AD" clId="Web-{6C0B9CEF-919E-489B-B362-2D07DDB50891}" dt="2020-10-11T19:07:19.292" v="934" actId="20577"/>
          <ac:spMkLst>
            <pc:docMk/>
            <pc:sldMk cId="2145361678" sldId="274"/>
            <ac:spMk id="9" creationId="{3CAAC2AA-42DE-4A0B-9646-6A5FB05C2BCD}"/>
          </ac:spMkLst>
        </pc:spChg>
      </pc:sldChg>
      <pc:sldChg chg="modSp">
        <pc:chgData name="Emily Caroline Kasarjian" userId="S::eck67@nau.edu::e6735b90-ddf5-44ff-897f-61e3614c04d4" providerId="AD" clId="Web-{6C0B9CEF-919E-489B-B362-2D07DDB50891}" dt="2020-10-11T19:27:17.353" v="1345" actId="20577"/>
        <pc:sldMkLst>
          <pc:docMk/>
          <pc:sldMk cId="4211642806" sldId="275"/>
        </pc:sldMkLst>
        <pc:spChg chg="mod">
          <ac:chgData name="Emily Caroline Kasarjian" userId="S::eck67@nau.edu::e6735b90-ddf5-44ff-897f-61e3614c04d4" providerId="AD" clId="Web-{6C0B9CEF-919E-489B-B362-2D07DDB50891}" dt="2020-10-11T19:27:17.353" v="1345" actId="20577"/>
          <ac:spMkLst>
            <pc:docMk/>
            <pc:sldMk cId="4211642806" sldId="275"/>
            <ac:spMk id="3" creationId="{B8CECE83-457A-4063-9CDE-4BFCF7CA146C}"/>
          </ac:spMkLst>
        </pc:spChg>
        <pc:spChg chg="mod">
          <ac:chgData name="Emily Caroline Kasarjian" userId="S::eck67@nau.edu::e6735b90-ddf5-44ff-897f-61e3614c04d4" providerId="AD" clId="Web-{6C0B9CEF-919E-489B-B362-2D07DDB50891}" dt="2020-10-11T19:07:26.652" v="939" actId="20577"/>
          <ac:spMkLst>
            <pc:docMk/>
            <pc:sldMk cId="4211642806" sldId="275"/>
            <ac:spMk id="9" creationId="{3CAAC2AA-42DE-4A0B-9646-6A5FB05C2BCD}"/>
          </ac:spMkLst>
        </pc:spChg>
      </pc:sldChg>
      <pc:sldChg chg="modSp add replId">
        <pc:chgData name="Emily Caroline Kasarjian" userId="S::eck67@nau.edu::e6735b90-ddf5-44ff-897f-61e3614c04d4" providerId="AD" clId="Web-{6C0B9CEF-919E-489B-B362-2D07DDB50891}" dt="2020-10-11T18:19:14.378" v="527" actId="20577"/>
        <pc:sldMkLst>
          <pc:docMk/>
          <pc:sldMk cId="817856543" sldId="276"/>
        </pc:sldMkLst>
        <pc:spChg chg="mod">
          <ac:chgData name="Emily Caroline Kasarjian" userId="S::eck67@nau.edu::e6735b90-ddf5-44ff-897f-61e3614c04d4" providerId="AD" clId="Web-{6C0B9CEF-919E-489B-B362-2D07DDB50891}" dt="2020-10-11T18:19:14.378" v="527" actId="20577"/>
          <ac:spMkLst>
            <pc:docMk/>
            <pc:sldMk cId="817856543" sldId="276"/>
            <ac:spMk id="2" creationId="{95569334-C3B5-418A-B4FC-42D81AC1E6F7}"/>
          </ac:spMkLst>
        </pc:spChg>
      </pc:sldChg>
      <pc:sldChg chg="modSp">
        <pc:chgData name="Emily Caroline Kasarjian" userId="S::eck67@nau.edu::e6735b90-ddf5-44ff-897f-61e3614c04d4" providerId="AD" clId="Web-{6C0B9CEF-919E-489B-B362-2D07DDB50891}" dt="2020-10-11T19:07:01.057" v="912" actId="20577"/>
        <pc:sldMkLst>
          <pc:docMk/>
          <pc:sldMk cId="1606836110" sldId="277"/>
        </pc:sldMkLst>
        <pc:spChg chg="mod">
          <ac:chgData name="Emily Caroline Kasarjian" userId="S::eck67@nau.edu::e6735b90-ddf5-44ff-897f-61e3614c04d4" providerId="AD" clId="Web-{6C0B9CEF-919E-489B-B362-2D07DDB50891}" dt="2020-10-11T19:07:01.057" v="912" actId="20577"/>
          <ac:spMkLst>
            <pc:docMk/>
            <pc:sldMk cId="1606836110" sldId="277"/>
            <ac:spMk id="9" creationId="{3CAAC2AA-42DE-4A0B-9646-6A5FB05C2BCD}"/>
          </ac:spMkLst>
        </pc:spChg>
      </pc:sldChg>
      <pc:sldChg chg="addSp delSp modSp add replId">
        <pc:chgData name="Emily Caroline Kasarjian" userId="S::eck67@nau.edu::e6735b90-ddf5-44ff-897f-61e3614c04d4" providerId="AD" clId="Web-{6C0B9CEF-919E-489B-B362-2D07DDB50891}" dt="2020-10-11T19:27:34.401" v="1368" actId="14100"/>
        <pc:sldMkLst>
          <pc:docMk/>
          <pc:sldMk cId="980611531" sldId="279"/>
        </pc:sldMkLst>
        <pc:spChg chg="mod">
          <ac:chgData name="Emily Caroline Kasarjian" userId="S::eck67@nau.edu::e6735b90-ddf5-44ff-897f-61e3614c04d4" providerId="AD" clId="Web-{6C0B9CEF-919E-489B-B362-2D07DDB50891}" dt="2020-10-11T19:12:46.610" v="961" actId="20577"/>
          <ac:spMkLst>
            <pc:docMk/>
            <pc:sldMk cId="980611531" sldId="279"/>
            <ac:spMk id="2" creationId="{95569334-C3B5-418A-B4FC-42D81AC1E6F7}"/>
          </ac:spMkLst>
        </pc:spChg>
        <pc:spChg chg="add del mod">
          <ac:chgData name="Emily Caroline Kasarjian" userId="S::eck67@nau.edu::e6735b90-ddf5-44ff-897f-61e3614c04d4" providerId="AD" clId="Web-{6C0B9CEF-919E-489B-B362-2D07DDB50891}" dt="2020-10-11T19:13:50.724" v="1037"/>
          <ac:spMkLst>
            <pc:docMk/>
            <pc:sldMk cId="980611531" sldId="279"/>
            <ac:spMk id="3" creationId="{D4F7E906-E351-4837-99E4-4547695B1AF8}"/>
          </ac:spMkLst>
        </pc:spChg>
        <pc:spChg chg="add mod">
          <ac:chgData name="Emily Caroline Kasarjian" userId="S::eck67@nau.edu::e6735b90-ddf5-44ff-897f-61e3614c04d4" providerId="AD" clId="Web-{6C0B9CEF-919E-489B-B362-2D07DDB50891}" dt="2020-10-11T19:14:04.959" v="1047" actId="20577"/>
          <ac:spMkLst>
            <pc:docMk/>
            <pc:sldMk cId="980611531" sldId="279"/>
            <ac:spMk id="4" creationId="{9C770498-13F4-40F0-B7AB-0103B18D6003}"/>
          </ac:spMkLst>
        </pc:spChg>
        <pc:spChg chg="add mod">
          <ac:chgData name="Emily Caroline Kasarjian" userId="S::eck67@nau.edu::e6735b90-ddf5-44ff-897f-61e3614c04d4" providerId="AD" clId="Web-{6C0B9CEF-919E-489B-B362-2D07DDB50891}" dt="2020-10-11T19:17:32.582" v="1111" actId="1076"/>
          <ac:spMkLst>
            <pc:docMk/>
            <pc:sldMk cId="980611531" sldId="279"/>
            <ac:spMk id="6" creationId="{6F11DADE-DA6E-4EEC-8D90-AFA77C7A8857}"/>
          </ac:spMkLst>
        </pc:spChg>
        <pc:spChg chg="add mod">
          <ac:chgData name="Emily Caroline Kasarjian" userId="S::eck67@nau.edu::e6735b90-ddf5-44ff-897f-61e3614c04d4" providerId="AD" clId="Web-{6C0B9CEF-919E-489B-B362-2D07DDB50891}" dt="2020-10-11T19:17:35.004" v="1112" actId="1076"/>
          <ac:spMkLst>
            <pc:docMk/>
            <pc:sldMk cId="980611531" sldId="279"/>
            <ac:spMk id="7" creationId="{599988CD-B43D-46A9-8243-8C3C39F62EDD}"/>
          </ac:spMkLst>
        </pc:spChg>
        <pc:spChg chg="del">
          <ac:chgData name="Emily Caroline Kasarjian" userId="S::eck67@nau.edu::e6735b90-ddf5-44ff-897f-61e3614c04d4" providerId="AD" clId="Web-{6C0B9CEF-919E-489B-B362-2D07DDB50891}" dt="2020-10-11T19:13:05.705" v="963"/>
          <ac:spMkLst>
            <pc:docMk/>
            <pc:sldMk cId="980611531" sldId="279"/>
            <ac:spMk id="8" creationId="{0AF312CE-070F-4C0C-88AB-45FA86D9013F}"/>
          </ac:spMkLst>
        </pc:spChg>
        <pc:spChg chg="del mod">
          <ac:chgData name="Emily Caroline Kasarjian" userId="S::eck67@nau.edu::e6735b90-ddf5-44ff-897f-61e3614c04d4" providerId="AD" clId="Web-{6C0B9CEF-919E-489B-B362-2D07DDB50891}" dt="2020-10-11T19:18:35.414" v="1115"/>
          <ac:spMkLst>
            <pc:docMk/>
            <pc:sldMk cId="980611531" sldId="279"/>
            <ac:spMk id="10" creationId="{C8BC7A38-E884-4821-B07F-11E55958A284}"/>
          </ac:spMkLst>
        </pc:spChg>
        <pc:spChg chg="del">
          <ac:chgData name="Emily Caroline Kasarjian" userId="S::eck67@nau.edu::e6735b90-ddf5-44ff-897f-61e3614c04d4" providerId="AD" clId="Web-{6C0B9CEF-919E-489B-B362-2D07DDB50891}" dt="2020-10-11T19:13:07.877" v="964"/>
          <ac:spMkLst>
            <pc:docMk/>
            <pc:sldMk cId="980611531" sldId="279"/>
            <ac:spMk id="11" creationId="{DAA49FAE-A1E1-40AD-8423-2AED2FBD1170}"/>
          </ac:spMkLst>
        </pc:spChg>
        <pc:spChg chg="add mod">
          <ac:chgData name="Emily Caroline Kasarjian" userId="S::eck67@nau.edu::e6735b90-ddf5-44ff-897f-61e3614c04d4" providerId="AD" clId="Web-{6C0B9CEF-919E-489B-B362-2D07DDB50891}" dt="2020-10-11T19:21:10.799" v="1165" actId="1076"/>
          <ac:spMkLst>
            <pc:docMk/>
            <pc:sldMk cId="980611531" sldId="279"/>
            <ac:spMk id="12" creationId="{9FD155E4-DCFE-4E4D-BA2B-6B742B014A81}"/>
          </ac:spMkLst>
        </pc:spChg>
        <pc:spChg chg="del">
          <ac:chgData name="Emily Caroline Kasarjian" userId="S::eck67@nau.edu::e6735b90-ddf5-44ff-897f-61e3614c04d4" providerId="AD" clId="Web-{6C0B9CEF-919E-489B-B362-2D07DDB50891}" dt="2020-10-11T19:13:09.065" v="965"/>
          <ac:spMkLst>
            <pc:docMk/>
            <pc:sldMk cId="980611531" sldId="279"/>
            <ac:spMk id="15" creationId="{D421A171-2553-48CE-A007-CB1208822B31}"/>
          </ac:spMkLst>
        </pc:spChg>
        <pc:spChg chg="del">
          <ac:chgData name="Emily Caroline Kasarjian" userId="S::eck67@nau.edu::e6735b90-ddf5-44ff-897f-61e3614c04d4" providerId="AD" clId="Web-{6C0B9CEF-919E-489B-B362-2D07DDB50891}" dt="2020-10-11T19:13:09.893" v="966"/>
          <ac:spMkLst>
            <pc:docMk/>
            <pc:sldMk cId="980611531" sldId="279"/>
            <ac:spMk id="16" creationId="{E6ACC767-607C-4D40-A85E-F3A068FFDC37}"/>
          </ac:spMkLst>
        </pc:spChg>
        <pc:spChg chg="del">
          <ac:chgData name="Emily Caroline Kasarjian" userId="S::eck67@nau.edu::e6735b90-ddf5-44ff-897f-61e3614c04d4" providerId="AD" clId="Web-{6C0B9CEF-919E-489B-B362-2D07DDB50891}" dt="2020-10-11T19:13:10.784" v="967"/>
          <ac:spMkLst>
            <pc:docMk/>
            <pc:sldMk cId="980611531" sldId="279"/>
            <ac:spMk id="17" creationId="{B84D310B-6D34-4A60-A4E9-0F20F0C51CF8}"/>
          </ac:spMkLst>
        </pc:spChg>
        <pc:spChg chg="del">
          <ac:chgData name="Emily Caroline Kasarjian" userId="S::eck67@nau.edu::e6735b90-ddf5-44ff-897f-61e3614c04d4" providerId="AD" clId="Web-{6C0B9CEF-919E-489B-B362-2D07DDB50891}" dt="2020-10-11T19:13:11.534" v="968"/>
          <ac:spMkLst>
            <pc:docMk/>
            <pc:sldMk cId="980611531" sldId="279"/>
            <ac:spMk id="19" creationId="{6F5CBA1C-9F04-4DD3-A855-8068E6E4C714}"/>
          </ac:spMkLst>
        </pc:spChg>
        <pc:spChg chg="del">
          <ac:chgData name="Emily Caroline Kasarjian" userId="S::eck67@nau.edu::e6735b90-ddf5-44ff-897f-61e3614c04d4" providerId="AD" clId="Web-{6C0B9CEF-919E-489B-B362-2D07DDB50891}" dt="2020-10-11T19:13:12.565" v="969"/>
          <ac:spMkLst>
            <pc:docMk/>
            <pc:sldMk cId="980611531" sldId="279"/>
            <ac:spMk id="21" creationId="{8DEFE3B1-D89B-419F-8916-4051735B56E2}"/>
          </ac:spMkLst>
        </pc:spChg>
        <pc:spChg chg="add del mod">
          <ac:chgData name="Emily Caroline Kasarjian" userId="S::eck67@nau.edu::e6735b90-ddf5-44ff-897f-61e3614c04d4" providerId="AD" clId="Web-{6C0B9CEF-919E-489B-B362-2D07DDB50891}" dt="2020-10-11T19:15:55.888" v="1076"/>
          <ac:spMkLst>
            <pc:docMk/>
            <pc:sldMk cId="980611531" sldId="279"/>
            <ac:spMk id="24" creationId="{07E843F4-18E8-4B9C-9A06-02A99096865B}"/>
          </ac:spMkLst>
        </pc:spChg>
        <pc:spChg chg="add del mod">
          <ac:chgData name="Emily Caroline Kasarjian" userId="S::eck67@nau.edu::e6735b90-ddf5-44ff-897f-61e3614c04d4" providerId="AD" clId="Web-{6C0B9CEF-919E-489B-B362-2D07DDB50891}" dt="2020-10-11T19:15:54.825" v="1075"/>
          <ac:spMkLst>
            <pc:docMk/>
            <pc:sldMk cId="980611531" sldId="279"/>
            <ac:spMk id="25" creationId="{DBA96143-1507-49B7-98F1-D64579299C0E}"/>
          </ac:spMkLst>
        </pc:spChg>
        <pc:spChg chg="add del mod">
          <ac:chgData name="Emily Caroline Kasarjian" userId="S::eck67@nau.edu::e6735b90-ddf5-44ff-897f-61e3614c04d4" providerId="AD" clId="Web-{6C0B9CEF-919E-489B-B362-2D07DDB50891}" dt="2020-10-11T19:15:53.262" v="1074"/>
          <ac:spMkLst>
            <pc:docMk/>
            <pc:sldMk cId="980611531" sldId="279"/>
            <ac:spMk id="26" creationId="{681140CA-9E35-4683-AC2A-0226ED9DB793}"/>
          </ac:spMkLst>
        </pc:spChg>
        <pc:spChg chg="add mod">
          <ac:chgData name="Emily Caroline Kasarjian" userId="S::eck67@nau.edu::e6735b90-ddf5-44ff-897f-61e3614c04d4" providerId="AD" clId="Web-{6C0B9CEF-919E-489B-B362-2D07DDB50891}" dt="2020-10-11T19:16:16.561" v="1082" actId="1076"/>
          <ac:spMkLst>
            <pc:docMk/>
            <pc:sldMk cId="980611531" sldId="279"/>
            <ac:spMk id="27" creationId="{9547866F-1FF4-4977-9BA1-6856CF8658C4}"/>
          </ac:spMkLst>
        </pc:spChg>
        <pc:spChg chg="add mod">
          <ac:chgData name="Emily Caroline Kasarjian" userId="S::eck67@nau.edu::e6735b90-ddf5-44ff-897f-61e3614c04d4" providerId="AD" clId="Web-{6C0B9CEF-919E-489B-B362-2D07DDB50891}" dt="2020-10-11T19:16:10.810" v="1081" actId="1076"/>
          <ac:spMkLst>
            <pc:docMk/>
            <pc:sldMk cId="980611531" sldId="279"/>
            <ac:spMk id="28" creationId="{C6148722-19A1-4A62-98D4-48F740C5414E}"/>
          </ac:spMkLst>
        </pc:spChg>
        <pc:spChg chg="add mod">
          <ac:chgData name="Emily Caroline Kasarjian" userId="S::eck67@nau.edu::e6735b90-ddf5-44ff-897f-61e3614c04d4" providerId="AD" clId="Web-{6C0B9CEF-919E-489B-B362-2D07DDB50891}" dt="2020-10-11T19:17:37.754" v="1113" actId="1076"/>
          <ac:spMkLst>
            <pc:docMk/>
            <pc:sldMk cId="980611531" sldId="279"/>
            <ac:spMk id="29" creationId="{82AC34DA-E81C-445D-AAA4-04BE0C89A9CD}"/>
          </ac:spMkLst>
        </pc:spChg>
        <pc:spChg chg="add del">
          <ac:chgData name="Emily Caroline Kasarjian" userId="S::eck67@nau.edu::e6735b90-ddf5-44ff-897f-61e3614c04d4" providerId="AD" clId="Web-{6C0B9CEF-919E-489B-B362-2D07DDB50891}" dt="2020-10-11T19:16:42.125" v="1089"/>
          <ac:spMkLst>
            <pc:docMk/>
            <pc:sldMk cId="980611531" sldId="279"/>
            <ac:spMk id="30" creationId="{2394C2B4-F49E-4944-BA3E-FDFF0506055C}"/>
          </ac:spMkLst>
        </pc:spChg>
        <pc:spChg chg="add mod">
          <ac:chgData name="Emily Caroline Kasarjian" userId="S::eck67@nau.edu::e6735b90-ddf5-44ff-897f-61e3614c04d4" providerId="AD" clId="Web-{6C0B9CEF-919E-489B-B362-2D07DDB50891}" dt="2020-10-11T19:17:30.738" v="1110" actId="1076"/>
          <ac:spMkLst>
            <pc:docMk/>
            <pc:sldMk cId="980611531" sldId="279"/>
            <ac:spMk id="31" creationId="{DECA8A94-FB77-47DD-9BA0-E1EA07D90ADB}"/>
          </ac:spMkLst>
        </pc:spChg>
        <pc:spChg chg="add mod">
          <ac:chgData name="Emily Caroline Kasarjian" userId="S::eck67@nau.edu::e6735b90-ddf5-44ff-897f-61e3614c04d4" providerId="AD" clId="Web-{6C0B9CEF-919E-489B-B362-2D07DDB50891}" dt="2020-10-11T19:17:01.517" v="1103" actId="20577"/>
          <ac:spMkLst>
            <pc:docMk/>
            <pc:sldMk cId="980611531" sldId="279"/>
            <ac:spMk id="32" creationId="{530783E5-AC49-4FB2-8372-3A19C515F6C7}"/>
          </ac:spMkLst>
        </pc:spChg>
        <pc:spChg chg="add mod">
          <ac:chgData name="Emily Caroline Kasarjian" userId="S::eck67@nau.edu::e6735b90-ddf5-44ff-897f-61e3614c04d4" providerId="AD" clId="Web-{6C0B9CEF-919E-489B-B362-2D07DDB50891}" dt="2020-10-11T19:17:40.676" v="1114" actId="1076"/>
          <ac:spMkLst>
            <pc:docMk/>
            <pc:sldMk cId="980611531" sldId="279"/>
            <ac:spMk id="33" creationId="{8731BE03-185F-401D-A1B1-EB784E868266}"/>
          </ac:spMkLst>
        </pc:spChg>
        <pc:spChg chg="add mod">
          <ac:chgData name="Emily Caroline Kasarjian" userId="S::eck67@nau.edu::e6735b90-ddf5-44ff-897f-61e3614c04d4" providerId="AD" clId="Web-{6C0B9CEF-919E-489B-B362-2D07DDB50891}" dt="2020-10-11T19:19:18.198" v="1117" actId="1076"/>
          <ac:spMkLst>
            <pc:docMk/>
            <pc:sldMk cId="980611531" sldId="279"/>
            <ac:spMk id="34" creationId="{361AFFC7-4A42-4D3F-B180-5833A638EECE}"/>
          </ac:spMkLst>
        </pc:spChg>
        <pc:spChg chg="add mod">
          <ac:chgData name="Emily Caroline Kasarjian" userId="S::eck67@nau.edu::e6735b90-ddf5-44ff-897f-61e3614c04d4" providerId="AD" clId="Web-{6C0B9CEF-919E-489B-B362-2D07DDB50891}" dt="2020-10-11T19:22:47.336" v="1167" actId="1076"/>
          <ac:spMkLst>
            <pc:docMk/>
            <pc:sldMk cId="980611531" sldId="279"/>
            <ac:spMk id="35" creationId="{6E0AEEB1-6004-48A8-A23F-9FA430A187F3}"/>
          </ac:spMkLst>
        </pc:spChg>
        <pc:spChg chg="add mod">
          <ac:chgData name="Emily Caroline Kasarjian" userId="S::eck67@nau.edu::e6735b90-ddf5-44ff-897f-61e3614c04d4" providerId="AD" clId="Web-{6C0B9CEF-919E-489B-B362-2D07DDB50891}" dt="2020-10-11T19:22:54.180" v="1169" actId="1076"/>
          <ac:spMkLst>
            <pc:docMk/>
            <pc:sldMk cId="980611531" sldId="279"/>
            <ac:spMk id="36" creationId="{21A74DA1-4745-443E-9F32-9FF9D796D9D2}"/>
          </ac:spMkLst>
        </pc:spChg>
        <pc:spChg chg="add mod">
          <ac:chgData name="Emily Caroline Kasarjian" userId="S::eck67@nau.edu::e6735b90-ddf5-44ff-897f-61e3614c04d4" providerId="AD" clId="Web-{6C0B9CEF-919E-489B-B362-2D07DDB50891}" dt="2020-10-11T19:23:01.243" v="1171" actId="1076"/>
          <ac:spMkLst>
            <pc:docMk/>
            <pc:sldMk cId="980611531" sldId="279"/>
            <ac:spMk id="37" creationId="{23313FB8-47DE-4CD0-BC16-6262ABD0D892}"/>
          </ac:spMkLst>
        </pc:spChg>
        <pc:spChg chg="add mod">
          <ac:chgData name="Emily Caroline Kasarjian" userId="S::eck67@nau.edu::e6735b90-ddf5-44ff-897f-61e3614c04d4" providerId="AD" clId="Web-{6C0B9CEF-919E-489B-B362-2D07DDB50891}" dt="2020-10-11T19:24:26.858" v="1262" actId="14100"/>
          <ac:spMkLst>
            <pc:docMk/>
            <pc:sldMk cId="980611531" sldId="279"/>
            <ac:spMk id="38" creationId="{230D21E1-3B1D-432A-9DE3-E8E6A66CB94B}"/>
          </ac:spMkLst>
        </pc:spChg>
        <pc:spChg chg="add mod">
          <ac:chgData name="Emily Caroline Kasarjian" userId="S::eck67@nau.edu::e6735b90-ddf5-44ff-897f-61e3614c04d4" providerId="AD" clId="Web-{6C0B9CEF-919E-489B-B362-2D07DDB50891}" dt="2020-10-11T19:25:19.502" v="1309" actId="20577"/>
          <ac:spMkLst>
            <pc:docMk/>
            <pc:sldMk cId="980611531" sldId="279"/>
            <ac:spMk id="39" creationId="{37C95571-BAF3-42E1-BF2F-CB80DDE545D7}"/>
          </ac:spMkLst>
        </pc:spChg>
        <pc:spChg chg="add mod">
          <ac:chgData name="Emily Caroline Kasarjian" userId="S::eck67@nau.edu::e6735b90-ddf5-44ff-897f-61e3614c04d4" providerId="AD" clId="Web-{6C0B9CEF-919E-489B-B362-2D07DDB50891}" dt="2020-10-11T19:27:34.401" v="1368" actId="14100"/>
          <ac:spMkLst>
            <pc:docMk/>
            <pc:sldMk cId="980611531" sldId="279"/>
            <ac:spMk id="40" creationId="{E2BD11F1-13D5-4A19-A8AE-E1635D9B53C1}"/>
          </ac:spMkLst>
        </pc:spChg>
        <pc:cxnChg chg="add del mod">
          <ac:chgData name="Emily Caroline Kasarjian" userId="S::eck67@nau.edu::e6735b90-ddf5-44ff-897f-61e3614c04d4" providerId="AD" clId="Web-{6C0B9CEF-919E-489B-B362-2D07DDB50891}" dt="2020-10-11T19:14:43.039" v="1057"/>
          <ac:cxnSpMkLst>
            <pc:docMk/>
            <pc:sldMk cId="980611531" sldId="279"/>
            <ac:cxnSpMk id="5" creationId="{8A710A14-0D7E-4482-B144-23ECCF822130}"/>
          </ac:cxnSpMkLst>
        </pc:cxnChg>
        <pc:cxnChg chg="add del mod">
          <ac:chgData name="Emily Caroline Kasarjian" userId="S::eck67@nau.edu::e6735b90-ddf5-44ff-897f-61e3614c04d4" providerId="AD" clId="Web-{6C0B9CEF-919E-489B-B362-2D07DDB50891}" dt="2020-10-11T19:14:41.805" v="1056"/>
          <ac:cxnSpMkLst>
            <pc:docMk/>
            <pc:sldMk cId="980611531" sldId="279"/>
            <ac:cxnSpMk id="23" creationId="{7027CBCC-4B68-4D24-8892-58CBCC3B6118}"/>
          </ac:cxnSpMkLst>
        </pc:cxnChg>
      </pc:sldChg>
    </pc:docChg>
  </pc:docChgLst>
  <pc:docChgLst>
    <pc:chgData name="Emily Caroline Kasarjian" userId="S::eck67@nau.edu::e6735b90-ddf5-44ff-897f-61e3614c04d4" providerId="AD" clId="Web-{D828078C-483E-406D-8934-DA18FEC35FCE}"/>
    <pc:docChg chg="addSld delSld modSld">
      <pc:chgData name="Emily Caroline Kasarjian" userId="S::eck67@nau.edu::e6735b90-ddf5-44ff-897f-61e3614c04d4" providerId="AD" clId="Web-{D828078C-483E-406D-8934-DA18FEC35FCE}" dt="2020-10-09T22:54:22.856" v="178" actId="20577"/>
      <pc:docMkLst>
        <pc:docMk/>
      </pc:docMkLst>
      <pc:sldChg chg="del">
        <pc:chgData name="Emily Caroline Kasarjian" userId="S::eck67@nau.edu::e6735b90-ddf5-44ff-897f-61e3614c04d4" providerId="AD" clId="Web-{D828078C-483E-406D-8934-DA18FEC35FCE}" dt="2020-10-09T22:50:40.673" v="74"/>
        <pc:sldMkLst>
          <pc:docMk/>
          <pc:sldMk cId="2378961150" sldId="258"/>
        </pc:sldMkLst>
      </pc:sldChg>
      <pc:sldChg chg="del">
        <pc:chgData name="Emily Caroline Kasarjian" userId="S::eck67@nau.edu::e6735b90-ddf5-44ff-897f-61e3614c04d4" providerId="AD" clId="Web-{D828078C-483E-406D-8934-DA18FEC35FCE}" dt="2020-10-09T22:51:47.192" v="101"/>
        <pc:sldMkLst>
          <pc:docMk/>
          <pc:sldMk cId="3653707146" sldId="259"/>
        </pc:sldMkLst>
      </pc:sldChg>
      <pc:sldChg chg="del">
        <pc:chgData name="Emily Caroline Kasarjian" userId="S::eck67@nau.edu::e6735b90-ddf5-44ff-897f-61e3614c04d4" providerId="AD" clId="Web-{D828078C-483E-406D-8934-DA18FEC35FCE}" dt="2020-10-09T22:52:42.398" v="129"/>
        <pc:sldMkLst>
          <pc:docMk/>
          <pc:sldMk cId="668426227" sldId="260"/>
        </pc:sldMkLst>
      </pc:sldChg>
      <pc:sldChg chg="del">
        <pc:chgData name="Emily Caroline Kasarjian" userId="S::eck67@nau.edu::e6735b90-ddf5-44ff-897f-61e3614c04d4" providerId="AD" clId="Web-{D828078C-483E-406D-8934-DA18FEC35FCE}" dt="2020-10-09T22:53:54.120" v="160"/>
        <pc:sldMkLst>
          <pc:docMk/>
          <pc:sldMk cId="3225392386" sldId="261"/>
        </pc:sldMkLst>
      </pc:sldChg>
      <pc:sldChg chg="addSp delSp modSp add replId">
        <pc:chgData name="Emily Caroline Kasarjian" userId="S::eck67@nau.edu::e6735b90-ddf5-44ff-897f-61e3614c04d4" providerId="AD" clId="Web-{D828078C-483E-406D-8934-DA18FEC35FCE}" dt="2020-10-09T22:51:43.895" v="98" actId="20577"/>
        <pc:sldMkLst>
          <pc:docMk/>
          <pc:sldMk cId="3165682804" sldId="268"/>
        </pc:sldMkLst>
        <pc:spChg chg="mod">
          <ac:chgData name="Emily Caroline Kasarjian" userId="S::eck67@nau.edu::e6735b90-ddf5-44ff-897f-61e3614c04d4" providerId="AD" clId="Web-{D828078C-483E-406D-8934-DA18FEC35FCE}" dt="2020-10-09T22:44:18.373" v="26" actId="1076"/>
          <ac:spMkLst>
            <pc:docMk/>
            <pc:sldMk cId="3165682804" sldId="268"/>
            <ac:spMk id="2" creationId="{95569334-C3B5-418A-B4FC-42D81AC1E6F7}"/>
          </ac:spMkLst>
        </pc:spChg>
        <pc:spChg chg="del mod">
          <ac:chgData name="Emily Caroline Kasarjian" userId="S::eck67@nau.edu::e6735b90-ddf5-44ff-897f-61e3614c04d4" providerId="AD" clId="Web-{D828078C-483E-406D-8934-DA18FEC35FCE}" dt="2020-10-09T22:44:01.794" v="23"/>
          <ac:spMkLst>
            <pc:docMk/>
            <pc:sldMk cId="3165682804" sldId="268"/>
            <ac:spMk id="3" creationId="{B8CECE83-457A-4063-9CDE-4BFCF7CA146C}"/>
          </ac:spMkLst>
        </pc:spChg>
        <pc:spChg chg="del mod">
          <ac:chgData name="Emily Caroline Kasarjian" userId="S::eck67@nau.edu::e6735b90-ddf5-44ff-897f-61e3614c04d4" providerId="AD" clId="Web-{D828078C-483E-406D-8934-DA18FEC35FCE}" dt="2020-10-09T22:43:57.700" v="19"/>
          <ac:spMkLst>
            <pc:docMk/>
            <pc:sldMk cId="3165682804" sldId="268"/>
            <ac:spMk id="5" creationId="{6FABBF82-CA25-4798-ADC8-1AC6505F985A}"/>
          </ac:spMkLst>
        </pc:spChg>
        <pc:spChg chg="add del mod">
          <ac:chgData name="Emily Caroline Kasarjian" userId="S::eck67@nau.edu::e6735b90-ddf5-44ff-897f-61e3614c04d4" providerId="AD" clId="Web-{D828078C-483E-406D-8934-DA18FEC35FCE}" dt="2020-10-09T22:45:51.627" v="29"/>
          <ac:spMkLst>
            <pc:docMk/>
            <pc:sldMk cId="3165682804" sldId="268"/>
            <ac:spMk id="6" creationId="{BE8CE73F-EE24-44A8-8207-C4CF633B2292}"/>
          </ac:spMkLst>
        </pc:spChg>
        <pc:spChg chg="add del mod">
          <ac:chgData name="Emily Caroline Kasarjian" userId="S::eck67@nau.edu::e6735b90-ddf5-44ff-897f-61e3614c04d4" providerId="AD" clId="Web-{D828078C-483E-406D-8934-DA18FEC35FCE}" dt="2020-10-09T22:46:36.833" v="37"/>
          <ac:spMkLst>
            <pc:docMk/>
            <pc:sldMk cId="3165682804" sldId="268"/>
            <ac:spMk id="7" creationId="{2D0C3711-1E0A-4C83-AE83-59362C322FC8}"/>
          </ac:spMkLst>
        </pc:spChg>
        <pc:spChg chg="add mod">
          <ac:chgData name="Emily Caroline Kasarjian" userId="S::eck67@nau.edu::e6735b90-ddf5-44ff-897f-61e3614c04d4" providerId="AD" clId="Web-{D828078C-483E-406D-8934-DA18FEC35FCE}" dt="2020-10-09T22:46:58.115" v="44" actId="1076"/>
          <ac:spMkLst>
            <pc:docMk/>
            <pc:sldMk cId="3165682804" sldId="268"/>
            <ac:spMk id="8" creationId="{0AF312CE-070F-4C0C-88AB-45FA86D9013F}"/>
          </ac:spMkLst>
        </pc:spChg>
        <pc:spChg chg="mod">
          <ac:chgData name="Emily Caroline Kasarjian" userId="S::eck67@nau.edu::e6735b90-ddf5-44ff-897f-61e3614c04d4" providerId="AD" clId="Web-{D828078C-483E-406D-8934-DA18FEC35FCE}" dt="2020-10-09T22:51:43.895" v="98" actId="20577"/>
          <ac:spMkLst>
            <pc:docMk/>
            <pc:sldMk cId="3165682804" sldId="268"/>
            <ac:spMk id="9" creationId="{3CAAC2AA-42DE-4A0B-9646-6A5FB05C2BCD}"/>
          </ac:spMkLst>
        </pc:spChg>
        <pc:spChg chg="add mod">
          <ac:chgData name="Emily Caroline Kasarjian" userId="S::eck67@nau.edu::e6735b90-ddf5-44ff-897f-61e3614c04d4" providerId="AD" clId="Web-{D828078C-483E-406D-8934-DA18FEC35FCE}" dt="2020-10-09T22:48:32.979" v="59" actId="1076"/>
          <ac:spMkLst>
            <pc:docMk/>
            <pc:sldMk cId="3165682804" sldId="268"/>
            <ac:spMk id="10" creationId="{C8BC7A38-E884-4821-B07F-11E55958A284}"/>
          </ac:spMkLst>
        </pc:spChg>
        <pc:spChg chg="add mod">
          <ac:chgData name="Emily Caroline Kasarjian" userId="S::eck67@nau.edu::e6735b90-ddf5-44ff-897f-61e3614c04d4" providerId="AD" clId="Web-{D828078C-483E-406D-8934-DA18FEC35FCE}" dt="2020-10-09T22:49:26.482" v="63"/>
          <ac:spMkLst>
            <pc:docMk/>
            <pc:sldMk cId="3165682804" sldId="268"/>
            <ac:spMk id="11" creationId="{DAA49FAE-A1E1-40AD-8423-2AED2FBD1170}"/>
          </ac:spMkLst>
        </pc:spChg>
        <pc:spChg chg="add mod">
          <ac:chgData name="Emily Caroline Kasarjian" userId="S::eck67@nau.edu::e6735b90-ddf5-44ff-897f-61e3614c04d4" providerId="AD" clId="Web-{D828078C-483E-406D-8934-DA18FEC35FCE}" dt="2020-10-09T22:49:36.920" v="65" actId="1076"/>
          <ac:spMkLst>
            <pc:docMk/>
            <pc:sldMk cId="3165682804" sldId="268"/>
            <ac:spMk id="15" creationId="{D421A171-2553-48CE-A007-CB1208822B31}"/>
          </ac:spMkLst>
        </pc:spChg>
        <pc:spChg chg="add mod">
          <ac:chgData name="Emily Caroline Kasarjian" userId="S::eck67@nau.edu::e6735b90-ddf5-44ff-897f-61e3614c04d4" providerId="AD" clId="Web-{D828078C-483E-406D-8934-DA18FEC35FCE}" dt="2020-10-09T22:49:42.279" v="67" actId="1076"/>
          <ac:spMkLst>
            <pc:docMk/>
            <pc:sldMk cId="3165682804" sldId="268"/>
            <ac:spMk id="16" creationId="{E6ACC767-607C-4D40-A85E-F3A068FFDC37}"/>
          </ac:spMkLst>
        </pc:spChg>
        <pc:spChg chg="add mod">
          <ac:chgData name="Emily Caroline Kasarjian" userId="S::eck67@nau.edu::e6735b90-ddf5-44ff-897f-61e3614c04d4" providerId="AD" clId="Web-{D828078C-483E-406D-8934-DA18FEC35FCE}" dt="2020-10-09T22:49:47.983" v="69" actId="1076"/>
          <ac:spMkLst>
            <pc:docMk/>
            <pc:sldMk cId="3165682804" sldId="268"/>
            <ac:spMk id="17" creationId="{B84D310B-6D34-4A60-A4E9-0F20F0C51CF8}"/>
          </ac:spMkLst>
        </pc:spChg>
        <pc:spChg chg="add mod">
          <ac:chgData name="Emily Caroline Kasarjian" userId="S::eck67@nau.edu::e6735b90-ddf5-44ff-897f-61e3614c04d4" providerId="AD" clId="Web-{D828078C-483E-406D-8934-DA18FEC35FCE}" dt="2020-10-09T22:49:52.483" v="71" actId="1076"/>
          <ac:spMkLst>
            <pc:docMk/>
            <pc:sldMk cId="3165682804" sldId="268"/>
            <ac:spMk id="19" creationId="{6F5CBA1C-9F04-4DD3-A855-8068E6E4C714}"/>
          </ac:spMkLst>
        </pc:spChg>
        <pc:spChg chg="add mod">
          <ac:chgData name="Emily Caroline Kasarjian" userId="S::eck67@nau.edu::e6735b90-ddf5-44ff-897f-61e3614c04d4" providerId="AD" clId="Web-{D828078C-483E-406D-8934-DA18FEC35FCE}" dt="2020-10-09T22:49:58.061" v="73" actId="1076"/>
          <ac:spMkLst>
            <pc:docMk/>
            <pc:sldMk cId="3165682804" sldId="268"/>
            <ac:spMk id="21" creationId="{8DEFE3B1-D89B-419F-8916-4051735B56E2}"/>
          </ac:spMkLst>
        </pc:spChg>
        <pc:graphicFrameChg chg="del mod modGraphic">
          <ac:chgData name="Emily Caroline Kasarjian" userId="S::eck67@nau.edu::e6735b90-ddf5-44ff-897f-61e3614c04d4" providerId="AD" clId="Web-{D828078C-483E-406D-8934-DA18FEC35FCE}" dt="2020-10-09T22:43:54.090" v="16"/>
          <ac:graphicFrameMkLst>
            <pc:docMk/>
            <pc:sldMk cId="3165682804" sldId="268"/>
            <ac:graphicFrameMk id="4" creationId="{DF638884-01C2-4A82-859F-46AEA25AC683}"/>
          </ac:graphicFrameMkLst>
        </pc:graphicFrameChg>
      </pc:sldChg>
      <pc:sldChg chg="delSp modSp add replId">
        <pc:chgData name="Emily Caroline Kasarjian" userId="S::eck67@nau.edu::e6735b90-ddf5-44ff-897f-61e3614c04d4" providerId="AD" clId="Web-{D828078C-483E-406D-8934-DA18FEC35FCE}" dt="2020-10-09T22:51:53.973" v="104" actId="20577"/>
        <pc:sldMkLst>
          <pc:docMk/>
          <pc:sldMk cId="240409875" sldId="269"/>
        </pc:sldMkLst>
        <pc:spChg chg="mod">
          <ac:chgData name="Emily Caroline Kasarjian" userId="S::eck67@nau.edu::e6735b90-ddf5-44ff-897f-61e3614c04d4" providerId="AD" clId="Web-{D828078C-483E-406D-8934-DA18FEC35FCE}" dt="2020-10-09T22:51:09.643" v="84" actId="20577"/>
          <ac:spMkLst>
            <pc:docMk/>
            <pc:sldMk cId="240409875" sldId="269"/>
            <ac:spMk id="2" creationId="{95569334-C3B5-418A-B4FC-42D81AC1E6F7}"/>
          </ac:spMkLst>
        </pc:spChg>
        <pc:spChg chg="mod">
          <ac:chgData name="Emily Caroline Kasarjian" userId="S::eck67@nau.edu::e6735b90-ddf5-44ff-897f-61e3614c04d4" providerId="AD" clId="Web-{D828078C-483E-406D-8934-DA18FEC35FCE}" dt="2020-10-09T22:51:36.332" v="95" actId="20577"/>
          <ac:spMkLst>
            <pc:docMk/>
            <pc:sldMk cId="240409875" sldId="269"/>
            <ac:spMk id="3" creationId="{B8CECE83-457A-4063-9CDE-4BFCF7CA146C}"/>
          </ac:spMkLst>
        </pc:spChg>
        <pc:spChg chg="del mod">
          <ac:chgData name="Emily Caroline Kasarjian" userId="S::eck67@nau.edu::e6735b90-ddf5-44ff-897f-61e3614c04d4" providerId="AD" clId="Web-{D828078C-483E-406D-8934-DA18FEC35FCE}" dt="2020-10-09T22:51:23.956" v="92"/>
          <ac:spMkLst>
            <pc:docMk/>
            <pc:sldMk cId="240409875" sldId="269"/>
            <ac:spMk id="5" creationId="{6FABBF82-CA25-4798-ADC8-1AC6505F985A}"/>
          </ac:spMkLst>
        </pc:spChg>
        <pc:spChg chg="mod">
          <ac:chgData name="Emily Caroline Kasarjian" userId="S::eck67@nau.edu::e6735b90-ddf5-44ff-897f-61e3614c04d4" providerId="AD" clId="Web-{D828078C-483E-406D-8934-DA18FEC35FCE}" dt="2020-10-09T22:51:53.973" v="104" actId="20577"/>
          <ac:spMkLst>
            <pc:docMk/>
            <pc:sldMk cId="240409875" sldId="269"/>
            <ac:spMk id="9" creationId="{3CAAC2AA-42DE-4A0B-9646-6A5FB05C2BCD}"/>
          </ac:spMkLst>
        </pc:spChg>
        <pc:graphicFrameChg chg="del">
          <ac:chgData name="Emily Caroline Kasarjian" userId="S::eck67@nau.edu::e6735b90-ddf5-44ff-897f-61e3614c04d4" providerId="AD" clId="Web-{D828078C-483E-406D-8934-DA18FEC35FCE}" dt="2020-10-09T22:51:20.409" v="90"/>
          <ac:graphicFrameMkLst>
            <pc:docMk/>
            <pc:sldMk cId="240409875" sldId="269"/>
            <ac:graphicFrameMk id="4" creationId="{DF638884-01C2-4A82-859F-46AEA25AC683}"/>
          </ac:graphicFrameMkLst>
        </pc:graphicFrameChg>
      </pc:sldChg>
      <pc:sldChg chg="modSp add replId">
        <pc:chgData name="Emily Caroline Kasarjian" userId="S::eck67@nau.edu::e6735b90-ddf5-44ff-897f-61e3614c04d4" providerId="AD" clId="Web-{D828078C-483E-406D-8934-DA18FEC35FCE}" dt="2020-10-09T22:52:38.804" v="127" actId="20577"/>
        <pc:sldMkLst>
          <pc:docMk/>
          <pc:sldMk cId="24249479" sldId="270"/>
        </pc:sldMkLst>
        <pc:spChg chg="mod">
          <ac:chgData name="Emily Caroline Kasarjian" userId="S::eck67@nau.edu::e6735b90-ddf5-44ff-897f-61e3614c04d4" providerId="AD" clId="Web-{D828078C-483E-406D-8934-DA18FEC35FCE}" dt="2020-10-09T22:52:20.381" v="116" actId="20577"/>
          <ac:spMkLst>
            <pc:docMk/>
            <pc:sldMk cId="24249479" sldId="270"/>
            <ac:spMk id="2" creationId="{95569334-C3B5-418A-B4FC-42D81AC1E6F7}"/>
          </ac:spMkLst>
        </pc:spChg>
        <pc:spChg chg="mod">
          <ac:chgData name="Emily Caroline Kasarjian" userId="S::eck67@nau.edu::e6735b90-ddf5-44ff-897f-61e3614c04d4" providerId="AD" clId="Web-{D828078C-483E-406D-8934-DA18FEC35FCE}" dt="2020-10-09T22:52:38.804" v="127" actId="20577"/>
          <ac:spMkLst>
            <pc:docMk/>
            <pc:sldMk cId="24249479" sldId="270"/>
            <ac:spMk id="3" creationId="{B8CECE83-457A-4063-9CDE-4BFCF7CA146C}"/>
          </ac:spMkLst>
        </pc:spChg>
      </pc:sldChg>
      <pc:sldChg chg="modSp add replId">
        <pc:chgData name="Emily Caroline Kasarjian" userId="S::eck67@nau.edu::e6735b90-ddf5-44ff-897f-61e3614c04d4" providerId="AD" clId="Web-{D828078C-483E-406D-8934-DA18FEC35FCE}" dt="2020-10-09T22:53:59.151" v="163" actId="20577"/>
        <pc:sldMkLst>
          <pc:docMk/>
          <pc:sldMk cId="753552010" sldId="271"/>
        </pc:sldMkLst>
        <pc:spChg chg="mod">
          <ac:chgData name="Emily Caroline Kasarjian" userId="S::eck67@nau.edu::e6735b90-ddf5-44ff-897f-61e3614c04d4" providerId="AD" clId="Web-{D828078C-483E-406D-8934-DA18FEC35FCE}" dt="2020-10-09T22:53:32.853" v="149" actId="20577"/>
          <ac:spMkLst>
            <pc:docMk/>
            <pc:sldMk cId="753552010" sldId="271"/>
            <ac:spMk id="2" creationId="{95569334-C3B5-418A-B4FC-42D81AC1E6F7}"/>
          </ac:spMkLst>
        </pc:spChg>
        <pc:spChg chg="mod">
          <ac:chgData name="Emily Caroline Kasarjian" userId="S::eck67@nau.edu::e6735b90-ddf5-44ff-897f-61e3614c04d4" providerId="AD" clId="Web-{D828078C-483E-406D-8934-DA18FEC35FCE}" dt="2020-10-09T22:53:50.932" v="158" actId="20577"/>
          <ac:spMkLst>
            <pc:docMk/>
            <pc:sldMk cId="753552010" sldId="271"/>
            <ac:spMk id="3" creationId="{B8CECE83-457A-4063-9CDE-4BFCF7CA146C}"/>
          </ac:spMkLst>
        </pc:spChg>
        <pc:spChg chg="mod">
          <ac:chgData name="Emily Caroline Kasarjian" userId="S::eck67@nau.edu::e6735b90-ddf5-44ff-897f-61e3614c04d4" providerId="AD" clId="Web-{D828078C-483E-406D-8934-DA18FEC35FCE}" dt="2020-10-09T22:53:59.151" v="163" actId="20577"/>
          <ac:spMkLst>
            <pc:docMk/>
            <pc:sldMk cId="753552010" sldId="271"/>
            <ac:spMk id="9" creationId="{3CAAC2AA-42DE-4A0B-9646-6A5FB05C2BCD}"/>
          </ac:spMkLst>
        </pc:spChg>
      </pc:sldChg>
      <pc:sldChg chg="modSp add replId">
        <pc:chgData name="Emily Caroline Kasarjian" userId="S::eck67@nau.edu::e6735b90-ddf5-44ff-897f-61e3614c04d4" providerId="AD" clId="Web-{D828078C-483E-406D-8934-DA18FEC35FCE}" dt="2020-10-09T22:54:21.934" v="176" actId="20577"/>
        <pc:sldMkLst>
          <pc:docMk/>
          <pc:sldMk cId="1231521001" sldId="272"/>
        </pc:sldMkLst>
        <pc:spChg chg="mod">
          <ac:chgData name="Emily Caroline Kasarjian" userId="S::eck67@nau.edu::e6735b90-ddf5-44ff-897f-61e3614c04d4" providerId="AD" clId="Web-{D828078C-483E-406D-8934-DA18FEC35FCE}" dt="2020-10-09T22:54:13.465" v="173" actId="20577"/>
          <ac:spMkLst>
            <pc:docMk/>
            <pc:sldMk cId="1231521001" sldId="272"/>
            <ac:spMk id="2" creationId="{95569334-C3B5-418A-B4FC-42D81AC1E6F7}"/>
          </ac:spMkLst>
        </pc:spChg>
        <pc:spChg chg="mod">
          <ac:chgData name="Emily Caroline Kasarjian" userId="S::eck67@nau.edu::e6735b90-ddf5-44ff-897f-61e3614c04d4" providerId="AD" clId="Web-{D828078C-483E-406D-8934-DA18FEC35FCE}" dt="2020-10-09T22:54:21.934" v="176" actId="20577"/>
          <ac:spMkLst>
            <pc:docMk/>
            <pc:sldMk cId="1231521001" sldId="272"/>
            <ac:spMk id="3" creationId="{B8CECE83-457A-4063-9CDE-4BFCF7CA146C}"/>
          </ac:spMkLst>
        </pc:spChg>
      </pc:sldChg>
    </pc:docChg>
  </pc:docChgLst>
  <pc:docChgLst>
    <pc:chgData name="Emily Caroline Kasarjian" userId="S::eck67@nau.edu::e6735b90-ddf5-44ff-897f-61e3614c04d4" providerId="AD" clId="Web-{7A7EAD49-E7F6-4D08-9D37-B751A199A33D}"/>
    <pc:docChg chg="modSld">
      <pc:chgData name="Emily Caroline Kasarjian" userId="S::eck67@nau.edu::e6735b90-ddf5-44ff-897f-61e3614c04d4" providerId="AD" clId="Web-{7A7EAD49-E7F6-4D08-9D37-B751A199A33D}" dt="2020-10-11T20:47:35.042" v="292" actId="1076"/>
      <pc:docMkLst>
        <pc:docMk/>
      </pc:docMkLst>
      <pc:sldChg chg="delSp modSp">
        <pc:chgData name="Emily Caroline Kasarjian" userId="S::eck67@nau.edu::e6735b90-ddf5-44ff-897f-61e3614c04d4" providerId="AD" clId="Web-{7A7EAD49-E7F6-4D08-9D37-B751A199A33D}" dt="2020-10-11T19:49:04.301" v="282"/>
        <pc:sldMkLst>
          <pc:docMk/>
          <pc:sldMk cId="3165682804" sldId="268"/>
        </pc:sldMkLst>
        <pc:spChg chg="del mod">
          <ac:chgData name="Emily Caroline Kasarjian" userId="S::eck67@nau.edu::e6735b90-ddf5-44ff-897f-61e3614c04d4" providerId="AD" clId="Web-{7A7EAD49-E7F6-4D08-9D37-B751A199A33D}" dt="2020-10-11T19:49:04.301" v="282"/>
          <ac:spMkLst>
            <pc:docMk/>
            <pc:sldMk cId="3165682804" sldId="268"/>
            <ac:spMk id="10" creationId="{C8BC7A38-E884-4821-B07F-11E55958A284}"/>
          </ac:spMkLst>
        </pc:spChg>
      </pc:sldChg>
      <pc:sldChg chg="addSp delSp modSp">
        <pc:chgData name="Emily Caroline Kasarjian" userId="S::eck67@nau.edu::e6735b90-ddf5-44ff-897f-61e3614c04d4" providerId="AD" clId="Web-{7A7EAD49-E7F6-4D08-9D37-B751A199A33D}" dt="2020-10-11T20:47:35.042" v="292" actId="1076"/>
        <pc:sldMkLst>
          <pc:docMk/>
          <pc:sldMk cId="24249479" sldId="270"/>
        </pc:sldMkLst>
        <pc:spChg chg="mod">
          <ac:chgData name="Emily Caroline Kasarjian" userId="S::eck67@nau.edu::e6735b90-ddf5-44ff-897f-61e3614c04d4" providerId="AD" clId="Web-{7A7EAD49-E7F6-4D08-9D37-B751A199A33D}" dt="2020-10-11T19:45:03.754" v="276" actId="20577"/>
          <ac:spMkLst>
            <pc:docMk/>
            <pc:sldMk cId="24249479" sldId="270"/>
            <ac:spMk id="3" creationId="{B8CECE83-457A-4063-9CDE-4BFCF7CA146C}"/>
          </ac:spMkLst>
        </pc:spChg>
        <pc:spChg chg="mod">
          <ac:chgData name="Emily Caroline Kasarjian" userId="S::eck67@nau.edu::e6735b90-ddf5-44ff-897f-61e3614c04d4" providerId="AD" clId="Web-{7A7EAD49-E7F6-4D08-9D37-B751A199A33D}" dt="2020-10-11T19:56:48.551" v="285" actId="20577"/>
          <ac:spMkLst>
            <pc:docMk/>
            <pc:sldMk cId="24249479" sldId="270"/>
            <ac:spMk id="4" creationId="{A5ECF605-8074-4740-BFF4-A17029BC91F6}"/>
          </ac:spMkLst>
        </pc:spChg>
        <pc:spChg chg="add">
          <ac:chgData name="Emily Caroline Kasarjian" userId="S::eck67@nau.edu::e6735b90-ddf5-44ff-897f-61e3614c04d4" providerId="AD" clId="Web-{7A7EAD49-E7F6-4D08-9D37-B751A199A33D}" dt="2020-10-11T19:43:39.591" v="103"/>
          <ac:spMkLst>
            <pc:docMk/>
            <pc:sldMk cId="24249479" sldId="270"/>
            <ac:spMk id="11" creationId="{33FB0CED-40DF-4C10-9E11-0DD34A16A09B}"/>
          </ac:spMkLst>
        </pc:spChg>
        <pc:picChg chg="del">
          <ac:chgData name="Emily Caroline Kasarjian" userId="S::eck67@nau.edu::e6735b90-ddf5-44ff-897f-61e3614c04d4" providerId="AD" clId="Web-{7A7EAD49-E7F6-4D08-9D37-B751A199A33D}" dt="2020-10-11T19:42:25.930" v="3"/>
          <ac:picMkLst>
            <pc:docMk/>
            <pc:sldMk cId="24249479" sldId="270"/>
            <ac:picMk id="6" creationId="{335546AF-C4D0-45BE-B50A-F5290A7B6C75}"/>
          </ac:picMkLst>
        </pc:picChg>
        <pc:picChg chg="mod">
          <ac:chgData name="Emily Caroline Kasarjian" userId="S::eck67@nau.edu::e6735b90-ddf5-44ff-897f-61e3614c04d4" providerId="AD" clId="Web-{7A7EAD49-E7F6-4D08-9D37-B751A199A33D}" dt="2020-10-11T19:44:32.877" v="239" actId="1076"/>
          <ac:picMkLst>
            <pc:docMk/>
            <pc:sldMk cId="24249479" sldId="270"/>
            <ac:picMk id="7" creationId="{9082546C-5514-45DE-A8C1-DAC2C24CBFE0}"/>
          </ac:picMkLst>
        </pc:picChg>
        <pc:picChg chg="add mod">
          <ac:chgData name="Emily Caroline Kasarjian" userId="S::eck67@nau.edu::e6735b90-ddf5-44ff-897f-61e3614c04d4" providerId="AD" clId="Web-{7A7EAD49-E7F6-4D08-9D37-B751A199A33D}" dt="2020-10-11T20:47:35.042" v="292" actId="1076"/>
          <ac:picMkLst>
            <pc:docMk/>
            <pc:sldMk cId="24249479" sldId="270"/>
            <ac:picMk id="10" creationId="{3C9155CD-1F76-49A3-9186-4C9FAF39D417}"/>
          </ac:picMkLst>
        </pc:picChg>
      </pc:sldChg>
      <pc:sldChg chg="addSp modSp">
        <pc:chgData name="Emily Caroline Kasarjian" userId="S::eck67@nau.edu::e6735b90-ddf5-44ff-897f-61e3614c04d4" providerId="AD" clId="Web-{7A7EAD49-E7F6-4D08-9D37-B751A199A33D}" dt="2020-10-11T19:42:04.335" v="2" actId="1076"/>
        <pc:sldMkLst>
          <pc:docMk/>
          <pc:sldMk cId="4211642806" sldId="275"/>
        </pc:sldMkLst>
        <pc:picChg chg="add mod">
          <ac:chgData name="Emily Caroline Kasarjian" userId="S::eck67@nau.edu::e6735b90-ddf5-44ff-897f-61e3614c04d4" providerId="AD" clId="Web-{7A7EAD49-E7F6-4D08-9D37-B751A199A33D}" dt="2020-10-11T19:42:04.335" v="2" actId="1076"/>
          <ac:picMkLst>
            <pc:docMk/>
            <pc:sldMk cId="4211642806" sldId="275"/>
            <ac:picMk id="4" creationId="{0D7D25DA-F480-49D1-B837-0BFEF34EE8AA}"/>
          </ac:picMkLst>
        </pc:picChg>
      </pc:sldChg>
      <pc:sldChg chg="modSp">
        <pc:chgData name="Emily Caroline Kasarjian" userId="S::eck67@nau.edu::e6735b90-ddf5-44ff-897f-61e3614c04d4" providerId="AD" clId="Web-{7A7EAD49-E7F6-4D08-9D37-B751A199A33D}" dt="2020-10-11T20:15:44.584" v="291" actId="20577"/>
        <pc:sldMkLst>
          <pc:docMk/>
          <pc:sldMk cId="980611531" sldId="279"/>
        </pc:sldMkLst>
        <pc:spChg chg="mod">
          <ac:chgData name="Emily Caroline Kasarjian" userId="S::eck67@nau.edu::e6735b90-ddf5-44ff-897f-61e3614c04d4" providerId="AD" clId="Web-{7A7EAD49-E7F6-4D08-9D37-B751A199A33D}" dt="2020-10-11T20:15:44.584" v="291" actId="20577"/>
          <ac:spMkLst>
            <pc:docMk/>
            <pc:sldMk cId="980611531" sldId="279"/>
            <ac:spMk id="30" creationId="{AACAD8E6-A39A-4DAC-89AA-EF975BD46BA7}"/>
          </ac:spMkLst>
        </pc:spChg>
      </pc:sldChg>
    </pc:docChg>
  </pc:docChgLst>
  <pc:docChgLst>
    <pc:chgData name="Tyler Stephen Trebilcock" userId="S::tst66@nau.edu::fbe183bf-fa41-422b-af39-0629579a8e61" providerId="AD" clId="Web-{3A797306-580C-4BD1-81E0-0D39AD3CE678}"/>
    <pc:docChg chg="modSld">
      <pc:chgData name="Tyler Stephen Trebilcock" userId="S::tst66@nau.edu::fbe183bf-fa41-422b-af39-0629579a8e61" providerId="AD" clId="Web-{3A797306-580C-4BD1-81E0-0D39AD3CE678}" dt="2020-10-11T19:22:29.103" v="67" actId="1076"/>
      <pc:docMkLst>
        <pc:docMk/>
      </pc:docMkLst>
      <pc:sldChg chg="addSp modSp">
        <pc:chgData name="Tyler Stephen Trebilcock" userId="S::tst66@nau.edu::fbe183bf-fa41-422b-af39-0629579a8e61" providerId="AD" clId="Web-{3A797306-580C-4BD1-81E0-0D39AD3CE678}" dt="2020-10-11T19:22:29.103" v="67" actId="1076"/>
        <pc:sldMkLst>
          <pc:docMk/>
          <pc:sldMk cId="1231521001" sldId="272"/>
        </pc:sldMkLst>
        <pc:spChg chg="add mod">
          <ac:chgData name="Tyler Stephen Trebilcock" userId="S::tst66@nau.edu::fbe183bf-fa41-422b-af39-0629579a8e61" providerId="AD" clId="Web-{3A797306-580C-4BD1-81E0-0D39AD3CE678}" dt="2020-10-11T19:22:29.103" v="67" actId="1076"/>
          <ac:spMkLst>
            <pc:docMk/>
            <pc:sldMk cId="1231521001" sldId="272"/>
            <ac:spMk id="8" creationId="{23E4006F-E722-472C-A77D-437D9AA6A3E6}"/>
          </ac:spMkLst>
        </pc:spChg>
      </pc:sldChg>
    </pc:docChg>
  </pc:docChgLst>
  <pc:docChgLst>
    <pc:chgData name="Tanner Stockton Gill" userId="S::tsg55@nau.edu::d55a1cb7-1598-4ac4-a7f0-1609b5fda60e" providerId="AD" clId="Web-{B2801452-9F59-448E-9F60-587BC6311B63}"/>
    <pc:docChg chg="modSld">
      <pc:chgData name="Tanner Stockton Gill" userId="S::tsg55@nau.edu::d55a1cb7-1598-4ac4-a7f0-1609b5fda60e" providerId="AD" clId="Web-{B2801452-9F59-448E-9F60-587BC6311B63}" dt="2020-10-11T19:01:32.592" v="357" actId="1076"/>
      <pc:docMkLst>
        <pc:docMk/>
      </pc:docMkLst>
      <pc:sldChg chg="addSp delSp modSp">
        <pc:chgData name="Tanner Stockton Gill" userId="S::tsg55@nau.edu::d55a1cb7-1598-4ac4-a7f0-1609b5fda60e" providerId="AD" clId="Web-{B2801452-9F59-448E-9F60-587BC6311B63}" dt="2020-10-11T19:01:32.592" v="357" actId="1076"/>
        <pc:sldMkLst>
          <pc:docMk/>
          <pc:sldMk cId="1841979046" sldId="273"/>
        </pc:sldMkLst>
        <pc:spChg chg="mod">
          <ac:chgData name="Tanner Stockton Gill" userId="S::tsg55@nau.edu::d55a1cb7-1598-4ac4-a7f0-1609b5fda60e" providerId="AD" clId="Web-{B2801452-9F59-448E-9F60-587BC6311B63}" dt="2020-10-11T18:59:20.241" v="356"/>
          <ac:spMkLst>
            <pc:docMk/>
            <pc:sldMk cId="1841979046" sldId="273"/>
            <ac:spMk id="2" creationId="{95569334-C3B5-418A-B4FC-42D81AC1E6F7}"/>
          </ac:spMkLst>
        </pc:spChg>
        <pc:spChg chg="mod">
          <ac:chgData name="Tanner Stockton Gill" userId="S::tsg55@nau.edu::d55a1cb7-1598-4ac4-a7f0-1609b5fda60e" providerId="AD" clId="Web-{B2801452-9F59-448E-9F60-587BC6311B63}" dt="2020-10-11T18:59:20.241" v="356"/>
          <ac:spMkLst>
            <pc:docMk/>
            <pc:sldMk cId="1841979046" sldId="273"/>
            <ac:spMk id="3" creationId="{B8CECE83-457A-4063-9CDE-4BFCF7CA146C}"/>
          </ac:spMkLst>
        </pc:spChg>
        <pc:spChg chg="add mod">
          <ac:chgData name="Tanner Stockton Gill" userId="S::tsg55@nau.edu::d55a1cb7-1598-4ac4-a7f0-1609b5fda60e" providerId="AD" clId="Web-{B2801452-9F59-448E-9F60-587BC6311B63}" dt="2020-10-11T18:59:20.241" v="356"/>
          <ac:spMkLst>
            <pc:docMk/>
            <pc:sldMk cId="1841979046" sldId="273"/>
            <ac:spMk id="7" creationId="{AE8F2621-7C98-4102-ABC8-B01AA90B9000}"/>
          </ac:spMkLst>
        </pc:spChg>
        <pc:spChg chg="add del">
          <ac:chgData name="Tanner Stockton Gill" userId="S::tsg55@nau.edu::d55a1cb7-1598-4ac4-a7f0-1609b5fda60e" providerId="AD" clId="Web-{B2801452-9F59-448E-9F60-587BC6311B63}" dt="2020-10-11T18:59:20.241" v="356"/>
          <ac:spMkLst>
            <pc:docMk/>
            <pc:sldMk cId="1841979046" sldId="273"/>
            <ac:spMk id="18" creationId="{A7AE9375-4664-4DB2-922D-2782A6E439AC}"/>
          </ac:spMkLst>
        </pc:spChg>
        <pc:spChg chg="add del">
          <ac:chgData name="Tanner Stockton Gill" userId="S::tsg55@nau.edu::d55a1cb7-1598-4ac4-a7f0-1609b5fda60e" providerId="AD" clId="Web-{B2801452-9F59-448E-9F60-587BC6311B63}" dt="2020-10-11T18:59:20.241" v="356"/>
          <ac:spMkLst>
            <pc:docMk/>
            <pc:sldMk cId="1841979046" sldId="273"/>
            <ac:spMk id="24" creationId="{E0F78140-5CBA-45B5-A6E1-EB493C58C2F4}"/>
          </ac:spMkLst>
        </pc:spChg>
        <pc:grpChg chg="add del">
          <ac:chgData name="Tanner Stockton Gill" userId="S::tsg55@nau.edu::d55a1cb7-1598-4ac4-a7f0-1609b5fda60e" providerId="AD" clId="Web-{B2801452-9F59-448E-9F60-587BC6311B63}" dt="2020-10-11T18:59:20.241" v="356"/>
          <ac:grpSpMkLst>
            <pc:docMk/>
            <pc:sldMk cId="1841979046" sldId="273"/>
            <ac:grpSpMk id="25" creationId="{D2A542E6-1924-4FE2-89D1-3CB19468C1F6}"/>
          </ac:grpSpMkLst>
        </pc:grpChg>
        <pc:picChg chg="add mod ord">
          <ac:chgData name="Tanner Stockton Gill" userId="S::tsg55@nau.edu::d55a1cb7-1598-4ac4-a7f0-1609b5fda60e" providerId="AD" clId="Web-{B2801452-9F59-448E-9F60-587BC6311B63}" dt="2020-10-11T19:01:32.592" v="357" actId="1076"/>
          <ac:picMkLst>
            <pc:docMk/>
            <pc:sldMk cId="1841979046" sldId="273"/>
            <ac:picMk id="4" creationId="{4530B527-6009-4AFF-8F62-E3EC38CEC6D2}"/>
          </ac:picMkLst>
        </pc:picChg>
        <pc:picChg chg="mod ord">
          <ac:chgData name="Tanner Stockton Gill" userId="S::tsg55@nau.edu::d55a1cb7-1598-4ac4-a7f0-1609b5fda60e" providerId="AD" clId="Web-{B2801452-9F59-448E-9F60-587BC6311B63}" dt="2020-10-11T18:59:20.241" v="356"/>
          <ac:picMkLst>
            <pc:docMk/>
            <pc:sldMk cId="1841979046" sldId="273"/>
            <ac:picMk id="6" creationId="{DFBA391B-6E53-4048-A67E-DB043C3093D7}"/>
          </ac:picMkLst>
        </pc:picChg>
        <pc:cxnChg chg="add del">
          <ac:chgData name="Tanner Stockton Gill" userId="S::tsg55@nau.edu::d55a1cb7-1598-4ac4-a7f0-1609b5fda60e" providerId="AD" clId="Web-{B2801452-9F59-448E-9F60-587BC6311B63}" dt="2020-10-11T18:59:20.241" v="356"/>
          <ac:cxnSpMkLst>
            <pc:docMk/>
            <pc:sldMk cId="1841979046" sldId="273"/>
            <ac:cxnSpMk id="20" creationId="{EE504C98-6397-41C1-A8D8-2D9C4ED307E0}"/>
          </ac:cxnSpMkLst>
        </pc:cxnChg>
        <pc:cxnChg chg="add del">
          <ac:chgData name="Tanner Stockton Gill" userId="S::tsg55@nau.edu::d55a1cb7-1598-4ac4-a7f0-1609b5fda60e" providerId="AD" clId="Web-{B2801452-9F59-448E-9F60-587BC6311B63}" dt="2020-10-11T18:59:20.241" v="356"/>
          <ac:cxnSpMkLst>
            <pc:docMk/>
            <pc:sldMk cId="1841979046" sldId="273"/>
            <ac:cxnSpMk id="22" creationId="{B7188D9B-1674-419B-A379-D1632A7EC3A2}"/>
          </ac:cxnSpMkLst>
        </pc:cxnChg>
      </pc:sldChg>
    </pc:docChg>
  </pc:docChgLst>
  <pc:docChgLst>
    <pc:chgData name="Ashley Ann Redmond" userId="S::ashley.redmond@nau.edu::40b5ccaa-f571-436c-9d82-4486d945c4ad" providerId="AD" clId="Web-{04B91772-B721-4D6C-AE4C-44D3296FE703}"/>
    <pc:docChg chg="modSld">
      <pc:chgData name="Ashley Ann Redmond" userId="S::ashley.redmond@nau.edu::40b5ccaa-f571-436c-9d82-4486d945c4ad" providerId="AD" clId="Web-{04B91772-B721-4D6C-AE4C-44D3296FE703}" dt="2020-10-11T22:28:13.364" v="0" actId="1076"/>
      <pc:docMkLst>
        <pc:docMk/>
      </pc:docMkLst>
      <pc:sldChg chg="modSp">
        <pc:chgData name="Ashley Ann Redmond" userId="S::ashley.redmond@nau.edu::40b5ccaa-f571-436c-9d82-4486d945c4ad" providerId="AD" clId="Web-{04B91772-B721-4D6C-AE4C-44D3296FE703}" dt="2020-10-11T22:28:13.364" v="0" actId="1076"/>
        <pc:sldMkLst>
          <pc:docMk/>
          <pc:sldMk cId="24249479" sldId="270"/>
        </pc:sldMkLst>
        <pc:picChg chg="mod">
          <ac:chgData name="Ashley Ann Redmond" userId="S::ashley.redmond@nau.edu::40b5ccaa-f571-436c-9d82-4486d945c4ad" providerId="AD" clId="Web-{04B91772-B721-4D6C-AE4C-44D3296FE703}" dt="2020-10-11T22:28:13.364" v="0" actId="1076"/>
          <ac:picMkLst>
            <pc:docMk/>
            <pc:sldMk cId="24249479" sldId="270"/>
            <ac:picMk id="10" creationId="{3C9155CD-1F76-49A3-9186-4C9FAF39D417}"/>
          </ac:picMkLst>
        </pc:picChg>
      </pc:sldChg>
    </pc:docChg>
  </pc:docChgLst>
  <pc:docChgLst>
    <pc:chgData name="Ashley Ann Redmond" userId="S::ashley.redmond@nau.edu::40b5ccaa-f571-436c-9d82-4486d945c4ad" providerId="AD" clId="Web-{643589F3-34F2-4E50-A7AD-0078B4757E1B}"/>
    <pc:docChg chg="modSld">
      <pc:chgData name="Ashley Ann Redmond" userId="S::ashley.redmond@nau.edu::40b5ccaa-f571-436c-9d82-4486d945c4ad" providerId="AD" clId="Web-{643589F3-34F2-4E50-A7AD-0078B4757E1B}" dt="2020-10-11T18:54:03.113" v="35" actId="1076"/>
      <pc:docMkLst>
        <pc:docMk/>
      </pc:docMkLst>
      <pc:sldChg chg="addSp modSp">
        <pc:chgData name="Ashley Ann Redmond" userId="S::ashley.redmond@nau.edu::40b5ccaa-f571-436c-9d82-4486d945c4ad" providerId="AD" clId="Web-{643589F3-34F2-4E50-A7AD-0078B4757E1B}" dt="2020-10-11T18:54:03.113" v="35" actId="1076"/>
        <pc:sldMkLst>
          <pc:docMk/>
          <pc:sldMk cId="24249479" sldId="270"/>
        </pc:sldMkLst>
        <pc:spChg chg="mod">
          <ac:chgData name="Ashley Ann Redmond" userId="S::ashley.redmond@nau.edu::40b5ccaa-f571-436c-9d82-4486d945c4ad" providerId="AD" clId="Web-{643589F3-34F2-4E50-A7AD-0078B4757E1B}" dt="2020-10-11T18:53:58.331" v="33" actId="1076"/>
          <ac:spMkLst>
            <pc:docMk/>
            <pc:sldMk cId="24249479" sldId="270"/>
            <ac:spMk id="4" creationId="{A5ECF605-8074-4740-BFF4-A17029BC91F6}"/>
          </ac:spMkLst>
        </pc:spChg>
        <pc:picChg chg="mod">
          <ac:chgData name="Ashley Ann Redmond" userId="S::ashley.redmond@nau.edu::40b5ccaa-f571-436c-9d82-4486d945c4ad" providerId="AD" clId="Web-{643589F3-34F2-4E50-A7AD-0078B4757E1B}" dt="2020-10-11T18:54:03.113" v="35" actId="1076"/>
          <ac:picMkLst>
            <pc:docMk/>
            <pc:sldMk cId="24249479" sldId="270"/>
            <ac:picMk id="5" creationId="{BDB30ABD-C5BF-42DC-825C-5C24F553F058}"/>
          </ac:picMkLst>
        </pc:picChg>
        <pc:picChg chg="add mod">
          <ac:chgData name="Ashley Ann Redmond" userId="S::ashley.redmond@nau.edu::40b5ccaa-f571-436c-9d82-4486d945c4ad" providerId="AD" clId="Web-{643589F3-34F2-4E50-A7AD-0078B4757E1B}" dt="2020-10-11T18:54:01.035" v="34" actId="1076"/>
          <ac:picMkLst>
            <pc:docMk/>
            <pc:sldMk cId="24249479" sldId="270"/>
            <ac:picMk id="8" creationId="{1DC3C0CE-5E1E-46C3-9EA7-3833FA054507}"/>
          </ac:picMkLst>
        </pc:picChg>
      </pc:sldChg>
    </pc:docChg>
  </pc:docChgLst>
  <pc:docChgLst>
    <pc:chgData name="Emily Caroline Kasarjian" userId="S::eck67@nau.edu::e6735b90-ddf5-44ff-897f-61e3614c04d4" providerId="AD" clId="Web-{13CDBCB3-87BE-4D37-B4D0-45AD8B8A4832}"/>
    <pc:docChg chg="addSld modSld">
      <pc:chgData name="Emily Caroline Kasarjian" userId="S::eck67@nau.edu::e6735b90-ddf5-44ff-897f-61e3614c04d4" providerId="AD" clId="Web-{13CDBCB3-87BE-4D37-B4D0-45AD8B8A4832}" dt="2020-10-06T21:37:33.385" v="177" actId="20577"/>
      <pc:docMkLst>
        <pc:docMk/>
      </pc:docMkLst>
      <pc:sldChg chg="modSp">
        <pc:chgData name="Emily Caroline Kasarjian" userId="S::eck67@nau.edu::e6735b90-ddf5-44ff-897f-61e3614c04d4" providerId="AD" clId="Web-{13CDBCB3-87BE-4D37-B4D0-45AD8B8A4832}" dt="2020-10-06T21:33:18.234" v="16" actId="20577"/>
        <pc:sldMkLst>
          <pc:docMk/>
          <pc:sldMk cId="109857222" sldId="256"/>
        </pc:sldMkLst>
        <pc:spChg chg="mod">
          <ac:chgData name="Emily Caroline Kasarjian" userId="S::eck67@nau.edu::e6735b90-ddf5-44ff-897f-61e3614c04d4" providerId="AD" clId="Web-{13CDBCB3-87BE-4D37-B4D0-45AD8B8A4832}" dt="2020-10-06T21:33:18.234" v="16" actId="20577"/>
          <ac:spMkLst>
            <pc:docMk/>
            <pc:sldMk cId="109857222" sldId="256"/>
            <ac:spMk id="2" creationId="{00000000-0000-0000-0000-000000000000}"/>
          </ac:spMkLst>
        </pc:spChg>
      </pc:sldChg>
      <pc:sldChg chg="modSp new">
        <pc:chgData name="Emily Caroline Kasarjian" userId="S::eck67@nau.edu::e6735b90-ddf5-44ff-897f-61e3614c04d4" providerId="AD" clId="Web-{13CDBCB3-87BE-4D37-B4D0-45AD8B8A4832}" dt="2020-10-06T21:33:46.829" v="38" actId="20577"/>
        <pc:sldMkLst>
          <pc:docMk/>
          <pc:sldMk cId="4092937691" sldId="257"/>
        </pc:sldMkLst>
        <pc:spChg chg="mod">
          <ac:chgData name="Emily Caroline Kasarjian" userId="S::eck67@nau.edu::e6735b90-ddf5-44ff-897f-61e3614c04d4" providerId="AD" clId="Web-{13CDBCB3-87BE-4D37-B4D0-45AD8B8A4832}" dt="2020-10-06T21:33:44.329" v="34" actId="20577"/>
          <ac:spMkLst>
            <pc:docMk/>
            <pc:sldMk cId="4092937691" sldId="257"/>
            <ac:spMk id="2" creationId="{7CDF435D-AAFC-4C84-ADE8-56BA6A7CC5E0}"/>
          </ac:spMkLst>
        </pc:spChg>
        <pc:spChg chg="mod">
          <ac:chgData name="Emily Caroline Kasarjian" userId="S::eck67@nau.edu::e6735b90-ddf5-44ff-897f-61e3614c04d4" providerId="AD" clId="Web-{13CDBCB3-87BE-4D37-B4D0-45AD8B8A4832}" dt="2020-10-06T21:33:46.829" v="38" actId="20577"/>
          <ac:spMkLst>
            <pc:docMk/>
            <pc:sldMk cId="4092937691" sldId="257"/>
            <ac:spMk id="3" creationId="{336EE55C-2202-4EB6-A90D-79EAC96A4803}"/>
          </ac:spMkLst>
        </pc:spChg>
      </pc:sldChg>
      <pc:sldChg chg="modSp new">
        <pc:chgData name="Emily Caroline Kasarjian" userId="S::eck67@nau.edu::e6735b90-ddf5-44ff-897f-61e3614c04d4" providerId="AD" clId="Web-{13CDBCB3-87BE-4D37-B4D0-45AD8B8A4832}" dt="2020-10-06T21:34:02.173" v="55" actId="20577"/>
        <pc:sldMkLst>
          <pc:docMk/>
          <pc:sldMk cId="2378961150" sldId="258"/>
        </pc:sldMkLst>
        <pc:spChg chg="mod">
          <ac:chgData name="Emily Caroline Kasarjian" userId="S::eck67@nau.edu::e6735b90-ddf5-44ff-897f-61e3614c04d4" providerId="AD" clId="Web-{13CDBCB3-87BE-4D37-B4D0-45AD8B8A4832}" dt="2020-10-06T21:34:00.314" v="51" actId="20577"/>
          <ac:spMkLst>
            <pc:docMk/>
            <pc:sldMk cId="2378961150" sldId="258"/>
            <ac:spMk id="2" creationId="{BF0BC023-0BE5-4293-B0E8-CE0D3E65D6D3}"/>
          </ac:spMkLst>
        </pc:spChg>
        <pc:spChg chg="mod">
          <ac:chgData name="Emily Caroline Kasarjian" userId="S::eck67@nau.edu::e6735b90-ddf5-44ff-897f-61e3614c04d4" providerId="AD" clId="Web-{13CDBCB3-87BE-4D37-B4D0-45AD8B8A4832}" dt="2020-10-06T21:34:02.173" v="55" actId="20577"/>
          <ac:spMkLst>
            <pc:docMk/>
            <pc:sldMk cId="2378961150" sldId="258"/>
            <ac:spMk id="3" creationId="{78A89974-AF0C-4B35-92DC-228F658333DE}"/>
          </ac:spMkLst>
        </pc:spChg>
      </pc:sldChg>
      <pc:sldChg chg="modSp new">
        <pc:chgData name="Emily Caroline Kasarjian" userId="S::eck67@nau.edu::e6735b90-ddf5-44ff-897f-61e3614c04d4" providerId="AD" clId="Web-{13CDBCB3-87BE-4D37-B4D0-45AD8B8A4832}" dt="2020-10-06T21:34:30.159" v="78" actId="20577"/>
        <pc:sldMkLst>
          <pc:docMk/>
          <pc:sldMk cId="3653707146" sldId="259"/>
        </pc:sldMkLst>
        <pc:spChg chg="mod">
          <ac:chgData name="Emily Caroline Kasarjian" userId="S::eck67@nau.edu::e6735b90-ddf5-44ff-897f-61e3614c04d4" providerId="AD" clId="Web-{13CDBCB3-87BE-4D37-B4D0-45AD8B8A4832}" dt="2020-10-06T21:34:28.799" v="76" actId="20577"/>
          <ac:spMkLst>
            <pc:docMk/>
            <pc:sldMk cId="3653707146" sldId="259"/>
            <ac:spMk id="2" creationId="{89A69C4E-8FDA-4C3B-A425-3CCD2C328537}"/>
          </ac:spMkLst>
        </pc:spChg>
        <pc:spChg chg="mod">
          <ac:chgData name="Emily Caroline Kasarjian" userId="S::eck67@nau.edu::e6735b90-ddf5-44ff-897f-61e3614c04d4" providerId="AD" clId="Web-{13CDBCB3-87BE-4D37-B4D0-45AD8B8A4832}" dt="2020-10-06T21:34:30.159" v="78" actId="20577"/>
          <ac:spMkLst>
            <pc:docMk/>
            <pc:sldMk cId="3653707146" sldId="259"/>
            <ac:spMk id="3" creationId="{755A4BE4-E807-4E91-BBAB-B1D69B30CCED}"/>
          </ac:spMkLst>
        </pc:spChg>
      </pc:sldChg>
      <pc:sldChg chg="modSp new">
        <pc:chgData name="Emily Caroline Kasarjian" userId="S::eck67@nau.edu::e6735b90-ddf5-44ff-897f-61e3614c04d4" providerId="AD" clId="Web-{13CDBCB3-87BE-4D37-B4D0-45AD8B8A4832}" dt="2020-10-06T21:34:47.128" v="89" actId="20577"/>
        <pc:sldMkLst>
          <pc:docMk/>
          <pc:sldMk cId="668426227" sldId="260"/>
        </pc:sldMkLst>
        <pc:spChg chg="mod">
          <ac:chgData name="Emily Caroline Kasarjian" userId="S::eck67@nau.edu::e6735b90-ddf5-44ff-897f-61e3614c04d4" providerId="AD" clId="Web-{13CDBCB3-87BE-4D37-B4D0-45AD8B8A4832}" dt="2020-10-06T21:34:40.581" v="84" actId="20577"/>
          <ac:spMkLst>
            <pc:docMk/>
            <pc:sldMk cId="668426227" sldId="260"/>
            <ac:spMk id="2" creationId="{0C70EE73-40FF-4438-919B-4A0AF723F445}"/>
          </ac:spMkLst>
        </pc:spChg>
        <pc:spChg chg="mod">
          <ac:chgData name="Emily Caroline Kasarjian" userId="S::eck67@nau.edu::e6735b90-ddf5-44ff-897f-61e3614c04d4" providerId="AD" clId="Web-{13CDBCB3-87BE-4D37-B4D0-45AD8B8A4832}" dt="2020-10-06T21:34:47.128" v="89" actId="20577"/>
          <ac:spMkLst>
            <pc:docMk/>
            <pc:sldMk cId="668426227" sldId="260"/>
            <ac:spMk id="3" creationId="{F71696C3-9010-4350-981F-D8A1574A4A17}"/>
          </ac:spMkLst>
        </pc:spChg>
      </pc:sldChg>
      <pc:sldChg chg="modSp new">
        <pc:chgData name="Emily Caroline Kasarjian" userId="S::eck67@nau.edu::e6735b90-ddf5-44ff-897f-61e3614c04d4" providerId="AD" clId="Web-{13CDBCB3-87BE-4D37-B4D0-45AD8B8A4832}" dt="2020-10-06T21:35:38.302" v="103" actId="20577"/>
        <pc:sldMkLst>
          <pc:docMk/>
          <pc:sldMk cId="3225392386" sldId="261"/>
        </pc:sldMkLst>
        <pc:spChg chg="mod">
          <ac:chgData name="Emily Caroline Kasarjian" userId="S::eck67@nau.edu::e6735b90-ddf5-44ff-897f-61e3614c04d4" providerId="AD" clId="Web-{13CDBCB3-87BE-4D37-B4D0-45AD8B8A4832}" dt="2020-10-06T21:35:38.302" v="103" actId="20577"/>
          <ac:spMkLst>
            <pc:docMk/>
            <pc:sldMk cId="3225392386" sldId="261"/>
            <ac:spMk id="2" creationId="{19B481CD-89E0-4F3B-858F-1C5B0E924B8F}"/>
          </ac:spMkLst>
        </pc:spChg>
        <pc:spChg chg="mod">
          <ac:chgData name="Emily Caroline Kasarjian" userId="S::eck67@nau.edu::e6735b90-ddf5-44ff-897f-61e3614c04d4" providerId="AD" clId="Web-{13CDBCB3-87BE-4D37-B4D0-45AD8B8A4832}" dt="2020-10-06T21:35:33.021" v="92" actId="20577"/>
          <ac:spMkLst>
            <pc:docMk/>
            <pc:sldMk cId="3225392386" sldId="261"/>
            <ac:spMk id="3" creationId="{747E9E0C-9E55-46EA-AAD8-46BB6E130CCA}"/>
          </ac:spMkLst>
        </pc:spChg>
      </pc:sldChg>
      <pc:sldChg chg="modSp new">
        <pc:chgData name="Emily Caroline Kasarjian" userId="S::eck67@nau.edu::e6735b90-ddf5-44ff-897f-61e3614c04d4" providerId="AD" clId="Web-{13CDBCB3-87BE-4D37-B4D0-45AD8B8A4832}" dt="2020-10-06T21:36:52.540" v="152" actId="20577"/>
        <pc:sldMkLst>
          <pc:docMk/>
          <pc:sldMk cId="2840676837" sldId="262"/>
        </pc:sldMkLst>
        <pc:spChg chg="mod">
          <ac:chgData name="Emily Caroline Kasarjian" userId="S::eck67@nau.edu::e6735b90-ddf5-44ff-897f-61e3614c04d4" providerId="AD" clId="Web-{13CDBCB3-87BE-4D37-B4D0-45AD8B8A4832}" dt="2020-10-06T21:36:52.540" v="152" actId="20577"/>
          <ac:spMkLst>
            <pc:docMk/>
            <pc:sldMk cId="2840676837" sldId="262"/>
            <ac:spMk id="2" creationId="{9D81F65C-F224-421E-ADE4-F6030108046D}"/>
          </ac:spMkLst>
        </pc:spChg>
        <pc:spChg chg="mod">
          <ac:chgData name="Emily Caroline Kasarjian" userId="S::eck67@nau.edu::e6735b90-ddf5-44ff-897f-61e3614c04d4" providerId="AD" clId="Web-{13CDBCB3-87BE-4D37-B4D0-45AD8B8A4832}" dt="2020-10-06T21:36:29.101" v="120" actId="20577"/>
          <ac:spMkLst>
            <pc:docMk/>
            <pc:sldMk cId="2840676837" sldId="262"/>
            <ac:spMk id="3" creationId="{9460851E-6D4C-48F7-8097-1E8A73567EB6}"/>
          </ac:spMkLst>
        </pc:spChg>
      </pc:sldChg>
      <pc:sldChg chg="modSp new">
        <pc:chgData name="Emily Caroline Kasarjian" userId="S::eck67@nau.edu::e6735b90-ddf5-44ff-897f-61e3614c04d4" providerId="AD" clId="Web-{13CDBCB3-87BE-4D37-B4D0-45AD8B8A4832}" dt="2020-10-06T21:36:49.071" v="150" actId="20577"/>
        <pc:sldMkLst>
          <pc:docMk/>
          <pc:sldMk cId="1665057092" sldId="263"/>
        </pc:sldMkLst>
        <pc:spChg chg="mod">
          <ac:chgData name="Emily Caroline Kasarjian" userId="S::eck67@nau.edu::e6735b90-ddf5-44ff-897f-61e3614c04d4" providerId="AD" clId="Web-{13CDBCB3-87BE-4D37-B4D0-45AD8B8A4832}" dt="2020-10-06T21:36:49.071" v="150" actId="20577"/>
          <ac:spMkLst>
            <pc:docMk/>
            <pc:sldMk cId="1665057092" sldId="263"/>
            <ac:spMk id="2" creationId="{B2BC18C0-CD6E-497E-A902-864C4B8FCEF4}"/>
          </ac:spMkLst>
        </pc:spChg>
      </pc:sldChg>
      <pc:sldChg chg="modSp new">
        <pc:chgData name="Emily Caroline Kasarjian" userId="S::eck67@nau.edu::e6735b90-ddf5-44ff-897f-61e3614c04d4" providerId="AD" clId="Web-{13CDBCB3-87BE-4D37-B4D0-45AD8B8A4832}" dt="2020-10-06T21:37:28.119" v="168" actId="20577"/>
        <pc:sldMkLst>
          <pc:docMk/>
          <pc:sldMk cId="322842850" sldId="264"/>
        </pc:sldMkLst>
        <pc:spChg chg="mod">
          <ac:chgData name="Emily Caroline Kasarjian" userId="S::eck67@nau.edu::e6735b90-ddf5-44ff-897f-61e3614c04d4" providerId="AD" clId="Web-{13CDBCB3-87BE-4D37-B4D0-45AD8B8A4832}" dt="2020-10-06T21:37:14.275" v="162" actId="20577"/>
          <ac:spMkLst>
            <pc:docMk/>
            <pc:sldMk cId="322842850" sldId="264"/>
            <ac:spMk id="2" creationId="{22BA76A5-CE30-4B08-A4ED-3C0BC71F0EA9}"/>
          </ac:spMkLst>
        </pc:spChg>
        <pc:spChg chg="mod">
          <ac:chgData name="Emily Caroline Kasarjian" userId="S::eck67@nau.edu::e6735b90-ddf5-44ff-897f-61e3614c04d4" providerId="AD" clId="Web-{13CDBCB3-87BE-4D37-B4D0-45AD8B8A4832}" dt="2020-10-06T21:37:28.119" v="168" actId="20577"/>
          <ac:spMkLst>
            <pc:docMk/>
            <pc:sldMk cId="322842850" sldId="264"/>
            <ac:spMk id="3" creationId="{F1A14E3A-1DC7-43A9-902C-3708543DBB48}"/>
          </ac:spMkLst>
        </pc:spChg>
      </pc:sldChg>
      <pc:sldChg chg="modSp new">
        <pc:chgData name="Emily Caroline Kasarjian" userId="S::eck67@nau.edu::e6735b90-ddf5-44ff-897f-61e3614c04d4" providerId="AD" clId="Web-{13CDBCB3-87BE-4D37-B4D0-45AD8B8A4832}" dt="2020-10-06T21:37:30.901" v="175" actId="20577"/>
        <pc:sldMkLst>
          <pc:docMk/>
          <pc:sldMk cId="1185923409" sldId="265"/>
        </pc:sldMkLst>
        <pc:spChg chg="mod">
          <ac:chgData name="Emily Caroline Kasarjian" userId="S::eck67@nau.edu::e6735b90-ddf5-44ff-897f-61e3614c04d4" providerId="AD" clId="Web-{13CDBCB3-87BE-4D37-B4D0-45AD8B8A4832}" dt="2020-10-06T21:37:30.901" v="175" actId="20577"/>
          <ac:spMkLst>
            <pc:docMk/>
            <pc:sldMk cId="1185923409" sldId="265"/>
            <ac:spMk id="2" creationId="{9EA3F507-4DFE-4AB2-A067-7D93BAF86F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D4682C-1604-43DD-8A6A-A65A6D8D1D8D}" type="datetimeFigureOut">
              <a:rPr lang="en-US" smtClean="0"/>
              <a:t>3/30/2021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70933-AF03-49FB-BEA6-E0CB57A3E54C}" type="slidenum">
              <a:rPr lang="en-US" smtClean="0"/>
              <a:t>‹#›</a:t>
            </a:fld>
            <a:endParaRPr lang="en-US"/>
          </a:p>
        </p:txBody>
      </p:sp>
    </p:spTree>
    <p:extLst>
      <p:ext uri="{BB962C8B-B14F-4D97-AF65-F5344CB8AC3E}">
        <p14:creationId xmlns:p14="http://schemas.microsoft.com/office/powerpoint/2010/main" val="4150224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D70933-AF03-49FB-BEA6-E0CB57A3E54C}" type="slidenum">
              <a:rPr lang="en-US" smtClean="0"/>
              <a:t>9</a:t>
            </a:fld>
            <a:endParaRPr lang="en-US"/>
          </a:p>
        </p:txBody>
      </p:sp>
    </p:spTree>
    <p:extLst>
      <p:ext uri="{BB962C8B-B14F-4D97-AF65-F5344CB8AC3E}">
        <p14:creationId xmlns:p14="http://schemas.microsoft.com/office/powerpoint/2010/main" val="241415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C2BE7D-92C9-47B8-BB1F-EA967A755395}"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7A46E-F72F-4894-A43F-404BBB69662D}"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6D37F7-FE52-48D4-BAFF-D2DB311D76A4}"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5B1CA3-1B22-4E8D-9EAA-6697C54F6269}"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5A99C7-7BEF-4F2D-8DC3-BA1337ECA92C}"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558074-B2F0-45A0-A22F-3A69F888B9F0}"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2A4275-C659-4DB1-BD79-5475667511D8}" type="datetime1">
              <a:rPr lang="en-US" smtClean="0"/>
              <a:t>3/30/2021</a:t>
            </a:fld>
            <a:endParaRPr lang="en-US"/>
          </a:p>
        </p:txBody>
      </p:sp>
      <p:sp>
        <p:nvSpPr>
          <p:cNvPr id="6" name="Footer Placeholder 5"/>
          <p:cNvSpPr>
            <a:spLocks noGrp="1"/>
          </p:cNvSpPr>
          <p:nvPr>
            <p:ph type="ftr" sz="quarter" idx="11"/>
          </p:nvPr>
        </p:nvSpPr>
        <p:spPr/>
        <p:txBody>
          <a:bodyPr/>
          <a:lstStyle/>
          <a:p>
            <a:r>
              <a:rPr lang="en-US"/>
              <a:t>Presenter:                                                 Project: SAE Baja</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2D1F1C-0773-44A8-AF51-7535E7940A6D}" type="datetime1">
              <a:rPr lang="en-US" smtClean="0"/>
              <a:t>3/30/2021</a:t>
            </a:fld>
            <a:endParaRPr lang="en-US"/>
          </a:p>
        </p:txBody>
      </p:sp>
      <p:sp>
        <p:nvSpPr>
          <p:cNvPr id="8" name="Footer Placeholder 7"/>
          <p:cNvSpPr>
            <a:spLocks noGrp="1"/>
          </p:cNvSpPr>
          <p:nvPr>
            <p:ph type="ftr" sz="quarter" idx="11"/>
          </p:nvPr>
        </p:nvSpPr>
        <p:spPr/>
        <p:txBody>
          <a:bodyPr/>
          <a:lstStyle/>
          <a:p>
            <a:r>
              <a:rPr lang="en-US"/>
              <a:t>Presenter:                                                 Project: SAE Baja</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F1DEB8-F667-46A2-B728-5AFF9C846AB8}" type="datetime1">
              <a:rPr lang="en-US" smtClean="0"/>
              <a:t>3/30/2021</a:t>
            </a:fld>
            <a:endParaRPr lang="en-US"/>
          </a:p>
        </p:txBody>
      </p:sp>
      <p:sp>
        <p:nvSpPr>
          <p:cNvPr id="4" name="Footer Placeholder 3"/>
          <p:cNvSpPr>
            <a:spLocks noGrp="1"/>
          </p:cNvSpPr>
          <p:nvPr>
            <p:ph type="ftr" sz="quarter" idx="11"/>
          </p:nvPr>
        </p:nvSpPr>
        <p:spPr/>
        <p:txBody>
          <a:bodyPr/>
          <a:lstStyle/>
          <a:p>
            <a:r>
              <a:rPr lang="en-US"/>
              <a:t>Presenter:                                                 Project: SAE Baja</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EAD59-B480-4F8B-BBF2-010D0375B8F4}" type="datetime1">
              <a:rPr lang="en-US" smtClean="0"/>
              <a:t>3/30/2021</a:t>
            </a:fld>
            <a:endParaRPr lang="en-US"/>
          </a:p>
        </p:txBody>
      </p:sp>
      <p:sp>
        <p:nvSpPr>
          <p:cNvPr id="3" name="Footer Placeholder 2"/>
          <p:cNvSpPr>
            <a:spLocks noGrp="1"/>
          </p:cNvSpPr>
          <p:nvPr>
            <p:ph type="ftr" sz="quarter" idx="11"/>
          </p:nvPr>
        </p:nvSpPr>
        <p:spPr/>
        <p:txBody>
          <a:bodyPr/>
          <a:lstStyle/>
          <a:p>
            <a:r>
              <a:rPr lang="en-US"/>
              <a:t>Presenter:                                                 Project: SAE Baja</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A270C-9B22-4903-9CB5-86168DCD34BF}" type="datetime1">
              <a:rPr lang="en-US" smtClean="0"/>
              <a:t>3/30/2021</a:t>
            </a:fld>
            <a:endParaRPr lang="en-US"/>
          </a:p>
        </p:txBody>
      </p:sp>
      <p:sp>
        <p:nvSpPr>
          <p:cNvPr id="6" name="Footer Placeholder 5"/>
          <p:cNvSpPr>
            <a:spLocks noGrp="1"/>
          </p:cNvSpPr>
          <p:nvPr>
            <p:ph type="ftr" sz="quarter" idx="11"/>
          </p:nvPr>
        </p:nvSpPr>
        <p:spPr/>
        <p:txBody>
          <a:bodyPr/>
          <a:lstStyle/>
          <a:p>
            <a:r>
              <a:rPr lang="en-US"/>
              <a:t>Presenter:                                                 Project: SAE Baja</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0606F-B152-459D-9E55-1604CD3F3ADD}"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834642-EA0A-4853-9C0A-6A6D4CD5B04E}" type="datetime1">
              <a:rPr lang="en-US" smtClean="0"/>
              <a:t>3/30/2021</a:t>
            </a:fld>
            <a:endParaRPr lang="en-US"/>
          </a:p>
        </p:txBody>
      </p:sp>
      <p:sp>
        <p:nvSpPr>
          <p:cNvPr id="6" name="Footer Placeholder 5"/>
          <p:cNvSpPr>
            <a:spLocks noGrp="1"/>
          </p:cNvSpPr>
          <p:nvPr>
            <p:ph type="ftr" sz="quarter" idx="11"/>
          </p:nvPr>
        </p:nvSpPr>
        <p:spPr/>
        <p:txBody>
          <a:bodyPr/>
          <a:lstStyle/>
          <a:p>
            <a:r>
              <a:rPr lang="en-US"/>
              <a:t>Presenter:                                                 Project: SAE Baja</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A125FF-48C9-4AA8-9762-4F0661E512CB}"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6396D5-5733-4FBC-84C0-A1E9EB126AB7}"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A43A9-11AD-4325-8D4F-7629C37FB246}" type="datetime1">
              <a:rPr lang="en-US" smtClean="0"/>
              <a:t>3/30/2021</a:t>
            </a:fld>
            <a:endParaRPr lang="en-US"/>
          </a:p>
        </p:txBody>
      </p:sp>
      <p:sp>
        <p:nvSpPr>
          <p:cNvPr id="5" name="Footer Placeholder 4"/>
          <p:cNvSpPr>
            <a:spLocks noGrp="1"/>
          </p:cNvSpPr>
          <p:nvPr>
            <p:ph type="ftr" sz="quarter" idx="11"/>
          </p:nvPr>
        </p:nvSpPr>
        <p:spPr/>
        <p:txBody>
          <a:bodyPr/>
          <a:lstStyle/>
          <a:p>
            <a:r>
              <a:rPr lang="en-US"/>
              <a:t>Presenter:                                                 Project: SAE Baja</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9A14E3D-04BC-45B4-8E34-FD6E3F8A93DB}" type="datetime1">
              <a:rPr lang="en-US" smtClean="0"/>
              <a:t>3/30/2021</a:t>
            </a:fld>
            <a:endParaRPr lang="en-US"/>
          </a:p>
        </p:txBody>
      </p:sp>
      <p:sp>
        <p:nvSpPr>
          <p:cNvPr id="6" name="Footer Placeholder 5"/>
          <p:cNvSpPr>
            <a:spLocks noGrp="1"/>
          </p:cNvSpPr>
          <p:nvPr>
            <p:ph type="ftr" sz="quarter" idx="11"/>
          </p:nvPr>
        </p:nvSpPr>
        <p:spPr/>
        <p:txBody>
          <a:bodyPr/>
          <a:lstStyle/>
          <a:p>
            <a:r>
              <a:rPr lang="en-US"/>
              <a:t>Presenter:                                                 Project: SAE Baja</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EC016D-E1B2-46E8-AC1F-CC53D70326E1}" type="datetime1">
              <a:rPr lang="en-US" smtClean="0"/>
              <a:t>3/30/2021</a:t>
            </a:fld>
            <a:endParaRPr lang="en-US"/>
          </a:p>
        </p:txBody>
      </p:sp>
      <p:sp>
        <p:nvSpPr>
          <p:cNvPr id="8" name="Footer Placeholder 7"/>
          <p:cNvSpPr>
            <a:spLocks noGrp="1"/>
          </p:cNvSpPr>
          <p:nvPr>
            <p:ph type="ftr" sz="quarter" idx="11"/>
          </p:nvPr>
        </p:nvSpPr>
        <p:spPr/>
        <p:txBody>
          <a:bodyPr/>
          <a:lstStyle/>
          <a:p>
            <a:r>
              <a:rPr lang="en-US"/>
              <a:t>Presenter:                                                 Project: SAE Baja</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EFBF20-D489-4FB3-AE0B-169BC6FA2157}" type="datetime1">
              <a:rPr lang="en-US" smtClean="0"/>
              <a:t>3/30/2021</a:t>
            </a:fld>
            <a:endParaRPr lang="en-US"/>
          </a:p>
        </p:txBody>
      </p:sp>
      <p:sp>
        <p:nvSpPr>
          <p:cNvPr id="4" name="Footer Placeholder 3"/>
          <p:cNvSpPr>
            <a:spLocks noGrp="1"/>
          </p:cNvSpPr>
          <p:nvPr>
            <p:ph type="ftr" sz="quarter" idx="11"/>
          </p:nvPr>
        </p:nvSpPr>
        <p:spPr/>
        <p:txBody>
          <a:bodyPr/>
          <a:lstStyle/>
          <a:p>
            <a:r>
              <a:rPr lang="en-US"/>
              <a:t>Presenter:                                                 Project: SAE Baja</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47D389-E171-4A75-9667-C3E05F290707}" type="datetime1">
              <a:rPr lang="en-US" smtClean="0"/>
              <a:t>3/30/2021</a:t>
            </a:fld>
            <a:endParaRPr lang="en-US"/>
          </a:p>
        </p:txBody>
      </p:sp>
      <p:sp>
        <p:nvSpPr>
          <p:cNvPr id="3" name="Footer Placeholder 2"/>
          <p:cNvSpPr>
            <a:spLocks noGrp="1"/>
          </p:cNvSpPr>
          <p:nvPr>
            <p:ph type="ftr" sz="quarter" idx="11"/>
          </p:nvPr>
        </p:nvSpPr>
        <p:spPr/>
        <p:txBody>
          <a:bodyPr/>
          <a:lstStyle/>
          <a:p>
            <a:r>
              <a:rPr lang="en-US"/>
              <a:t>Presenter:                                                 Project: SAE Baja</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91BE74-0F1A-4CC9-A810-D293335610FA}" type="datetime1">
              <a:rPr lang="en-US" smtClean="0"/>
              <a:t>3/30/2021</a:t>
            </a:fld>
            <a:endParaRPr lang="en-US"/>
          </a:p>
        </p:txBody>
      </p:sp>
      <p:sp>
        <p:nvSpPr>
          <p:cNvPr id="6" name="Footer Placeholder 5"/>
          <p:cNvSpPr>
            <a:spLocks noGrp="1"/>
          </p:cNvSpPr>
          <p:nvPr>
            <p:ph type="ftr" sz="quarter" idx="11"/>
          </p:nvPr>
        </p:nvSpPr>
        <p:spPr/>
        <p:txBody>
          <a:bodyPr/>
          <a:lstStyle/>
          <a:p>
            <a:r>
              <a:rPr lang="en-US"/>
              <a:t>Presenter:                                                 Project: SAE Baja</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8AF52C-6B04-450E-A1E1-F3D655C2E3F2}" type="datetime1">
              <a:rPr lang="en-US" smtClean="0"/>
              <a:t>3/30/2021</a:t>
            </a:fld>
            <a:endParaRPr lang="en-US"/>
          </a:p>
        </p:txBody>
      </p:sp>
      <p:sp>
        <p:nvSpPr>
          <p:cNvPr id="6" name="Footer Placeholder 5"/>
          <p:cNvSpPr>
            <a:spLocks noGrp="1"/>
          </p:cNvSpPr>
          <p:nvPr>
            <p:ph type="ftr" sz="quarter" idx="11"/>
          </p:nvPr>
        </p:nvSpPr>
        <p:spPr/>
        <p:txBody>
          <a:bodyPr/>
          <a:lstStyle/>
          <a:p>
            <a:r>
              <a:rPr lang="en-US"/>
              <a:t>Presenter:                                                 Project: SAE Baja</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71167-A53D-4934-9692-DDAE83F70DE1}" type="datetime1">
              <a:rPr lang="en-US" smtClean="0"/>
              <a:t>3/30/2021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Presenter:                                                 Project: SAE Baja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D7ED532-1AC7-4436-86C7-6D12B28A8BFB}"/>
              </a:ext>
            </a:extLst>
          </p:cNvPr>
          <p:cNvPicPr>
            <a:picLocks noChangeAspect="1"/>
          </p:cNvPicPr>
          <p:nvPr/>
        </p:nvPicPr>
        <p:blipFill rotWithShape="1">
          <a:blip r:embed="rId2"/>
          <a:srcRect t="19403" b="5597"/>
          <a:stretch/>
        </p:blipFill>
        <p:spPr>
          <a:xfrm>
            <a:off x="20" y="10"/>
            <a:ext cx="12191981" cy="6857990"/>
          </a:xfrm>
          <a:prstGeom prst="rect">
            <a:avLst/>
          </a:prstGeom>
        </p:spPr>
      </p:pic>
      <p:sp>
        <p:nvSpPr>
          <p:cNvPr id="39" name="Freeform: Shape 3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809498" y="4684048"/>
            <a:ext cx="4538059" cy="932014"/>
          </a:xfrm>
        </p:spPr>
        <p:txBody>
          <a:bodyPr>
            <a:normAutofit/>
          </a:bodyPr>
          <a:lstStyle/>
          <a:p>
            <a:pPr algn="l"/>
            <a:r>
              <a:rPr lang="en-US">
                <a:solidFill>
                  <a:srgbClr val="FFFFFF"/>
                </a:solidFill>
                <a:cs typeface="Calibri Light"/>
              </a:rPr>
              <a:t>2021 SAE Baja</a:t>
            </a:r>
            <a:endParaRPr lang="en-US">
              <a:solidFill>
                <a:srgbClr val="FFFFFF"/>
              </a:solidFill>
            </a:endParaRPr>
          </a:p>
        </p:txBody>
      </p:sp>
      <p:sp>
        <p:nvSpPr>
          <p:cNvPr id="3" name="Slide Number Placeholder 3">
            <a:extLst>
              <a:ext uri="{FF2B5EF4-FFF2-40B4-BE49-F238E27FC236}">
                <a16:creationId xmlns:a16="http://schemas.microsoft.com/office/drawing/2014/main" id="{3FBC4701-4032-433D-A990-543EC11F2796}"/>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30EA680-D336-4FF7-8B7A-9848BB0A1C32}" type="slidenum">
              <a:rPr lang="en-US" sz="1500" dirty="0">
                <a:solidFill>
                  <a:srgbClr val="FFFFFF"/>
                </a:solidFill>
              </a:rPr>
              <a:pPr algn="ctr">
                <a:spcAft>
                  <a:spcPts val="600"/>
                </a:spcAft>
              </a:pPr>
              <a:t>1</a:t>
            </a:fld>
            <a:endParaRPr lang="en-US" sz="1500">
              <a:solidFill>
                <a:srgbClr val="FFFFFF"/>
              </a:solidFill>
            </a:endParaRPr>
          </a:p>
        </p:txBody>
      </p:sp>
      <p:sp>
        <p:nvSpPr>
          <p:cNvPr id="4" name="Date Placeholder 3">
            <a:extLst>
              <a:ext uri="{FF2B5EF4-FFF2-40B4-BE49-F238E27FC236}">
                <a16:creationId xmlns:a16="http://schemas.microsoft.com/office/drawing/2014/main" id="{84EE7B67-906A-43DC-B822-BC11ECEACEED}"/>
              </a:ext>
            </a:extLst>
          </p:cNvPr>
          <p:cNvSpPr>
            <a:spLocks noGrp="1"/>
          </p:cNvSpPr>
          <p:nvPr>
            <p:ph type="dt" sz="half" idx="10"/>
          </p:nvPr>
        </p:nvSpPr>
        <p:spPr/>
        <p:txBody>
          <a:bodyPr/>
          <a:lstStyle/>
          <a:p>
            <a:fld id="{BD66E9E7-273A-450D-9E82-BC76A6E7F73A}" type="datetime1">
              <a:rPr lang="en-US" smtClean="0"/>
              <a:t>3/30/2021</a:t>
            </a:fld>
            <a:endParaRPr lang="en-US"/>
          </a:p>
        </p:txBody>
      </p:sp>
    </p:spTree>
    <p:extLst>
      <p:ext uri="{BB962C8B-B14F-4D97-AF65-F5344CB8AC3E}">
        <p14:creationId xmlns:p14="http://schemas.microsoft.com/office/powerpoint/2010/main" val="334040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951271" y="702699"/>
            <a:ext cx="4800600" cy="1325563"/>
          </a:xfrm>
        </p:spPr>
        <p:txBody>
          <a:bodyPr anchor="b">
            <a:normAutofit fontScale="90000"/>
          </a:bodyPr>
          <a:lstStyle/>
          <a:p>
            <a:r>
              <a:rPr lang="en-US">
                <a:solidFill>
                  <a:schemeClr val="bg1"/>
                </a:solidFill>
                <a:cs typeface="Calibri Light"/>
              </a:rPr>
              <a:t>Selected Designs Drive Train and Frame</a:t>
            </a: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CECE83-457A-4063-9CDE-4BFCF7CA146C}"/>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400">
                <a:solidFill>
                  <a:schemeClr val="bg1"/>
                </a:solidFill>
                <a:ea typeface="+mn-lt"/>
                <a:cs typeface="+mn-lt"/>
              </a:rPr>
              <a:t>Chain drive off the output shaft on gear box:</a:t>
            </a:r>
          </a:p>
          <a:p>
            <a:pPr lvl="1"/>
            <a:r>
              <a:rPr lang="en-US" sz="1000">
                <a:solidFill>
                  <a:schemeClr val="bg1"/>
                </a:solidFill>
                <a:cs typeface="Calibri" panose="020F0502020204030204"/>
              </a:rPr>
              <a:t>Extra points in competition</a:t>
            </a:r>
          </a:p>
          <a:p>
            <a:pPr lvl="1"/>
            <a:r>
              <a:rPr lang="en-US" sz="1000">
                <a:solidFill>
                  <a:schemeClr val="bg1"/>
                </a:solidFill>
                <a:cs typeface="Calibri" panose="020F0502020204030204"/>
              </a:rPr>
              <a:t>Light weight  420nZ3 chain</a:t>
            </a:r>
          </a:p>
        </p:txBody>
      </p: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8</a:t>
            </a:r>
          </a:p>
        </p:txBody>
      </p:sp>
      <p:sp>
        <p:nvSpPr>
          <p:cNvPr id="5" name="TextBox 4">
            <a:extLst>
              <a:ext uri="{FF2B5EF4-FFF2-40B4-BE49-F238E27FC236}">
                <a16:creationId xmlns:a16="http://schemas.microsoft.com/office/drawing/2014/main" id="{1FD28D4E-D6B3-47F8-A8DF-1CCF60F918F0}"/>
              </a:ext>
            </a:extLst>
          </p:cNvPr>
          <p:cNvSpPr txBox="1"/>
          <p:nvPr/>
        </p:nvSpPr>
        <p:spPr>
          <a:xfrm>
            <a:off x="7252407" y="831070"/>
            <a:ext cx="3618831" cy="2305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1100">
                <a:solidFill>
                  <a:schemeClr val="bg1"/>
                </a:solidFill>
                <a:ea typeface="+mn-lt"/>
                <a:cs typeface="+mn-lt"/>
              </a:rPr>
              <a:t>Our frame design has the #52 Baja Vehicle roll cage shape, but shortened 6 inches for weight reduction</a:t>
            </a:r>
          </a:p>
          <a:p>
            <a:pPr marL="285750" indent="-285750">
              <a:lnSpc>
                <a:spcPct val="90000"/>
              </a:lnSpc>
              <a:spcBef>
                <a:spcPts val="1000"/>
              </a:spcBef>
              <a:buFont typeface="Arial"/>
              <a:buChar char="•"/>
            </a:pPr>
            <a:r>
              <a:rPr lang="en-US" sz="1100">
                <a:solidFill>
                  <a:schemeClr val="bg1"/>
                </a:solidFill>
                <a:ea typeface="+mn-lt"/>
                <a:cs typeface="+mn-lt"/>
              </a:rPr>
              <a:t>The front end of the frame extended its width and length by 4 inches due to integration of the front gearbox while incorporating a rake in the front for top mounting pedals</a:t>
            </a:r>
          </a:p>
          <a:p>
            <a:pPr marL="285750" indent="-285750">
              <a:lnSpc>
                <a:spcPct val="90000"/>
              </a:lnSpc>
              <a:spcBef>
                <a:spcPts val="1000"/>
              </a:spcBef>
              <a:buFont typeface="Arial"/>
              <a:buChar char="•"/>
            </a:pPr>
            <a:r>
              <a:rPr lang="en-US" sz="1100">
                <a:solidFill>
                  <a:schemeClr val="bg1"/>
                </a:solidFill>
                <a:ea typeface="+mn-lt"/>
                <a:cs typeface="+mn-lt"/>
              </a:rPr>
              <a:t>Firewall angled 12 degrees from the y-axis and seat will be angled 12 degrees up from the x-axis for ergonomics.</a:t>
            </a:r>
          </a:p>
          <a:p>
            <a:pPr marL="285750" indent="-285750">
              <a:lnSpc>
                <a:spcPct val="90000"/>
              </a:lnSpc>
              <a:spcBef>
                <a:spcPts val="1000"/>
              </a:spcBef>
              <a:buFont typeface="Arial"/>
              <a:buChar char="•"/>
            </a:pPr>
            <a:r>
              <a:rPr lang="en-US" sz="1100">
                <a:solidFill>
                  <a:schemeClr val="bg1"/>
                </a:solidFill>
                <a:ea typeface="+mn-lt"/>
                <a:cs typeface="+mn-lt"/>
              </a:rPr>
              <a:t>Rear end cage has a simple design comparable to Baja Vehicle #44 with minor changes to make manufacturing easier.</a:t>
            </a:r>
            <a:endParaRPr lang="en-US" sz="1100">
              <a:solidFill>
                <a:schemeClr val="bg1"/>
              </a:solidFill>
              <a:cs typeface="Calibri"/>
            </a:endParaRPr>
          </a:p>
        </p:txBody>
      </p:sp>
      <p:pic>
        <p:nvPicPr>
          <p:cNvPr id="7" name="Picture 7" descr="A close up of ware&#10;&#10;Description automatically generated">
            <a:extLst>
              <a:ext uri="{FF2B5EF4-FFF2-40B4-BE49-F238E27FC236}">
                <a16:creationId xmlns:a16="http://schemas.microsoft.com/office/drawing/2014/main" id="{F4C5FDE6-3654-4A54-B69B-E5270DB97191}"/>
              </a:ext>
            </a:extLst>
          </p:cNvPr>
          <p:cNvPicPr>
            <a:picLocks noChangeAspect="1"/>
          </p:cNvPicPr>
          <p:nvPr/>
        </p:nvPicPr>
        <p:blipFill>
          <a:blip r:embed="rId2"/>
          <a:stretch>
            <a:fillRect/>
          </a:stretch>
        </p:blipFill>
        <p:spPr>
          <a:xfrm>
            <a:off x="4580144" y="3033404"/>
            <a:ext cx="1851845" cy="1516318"/>
          </a:xfrm>
          <a:prstGeom prst="rect">
            <a:avLst/>
          </a:prstGeom>
        </p:spPr>
      </p:pic>
      <p:sp>
        <p:nvSpPr>
          <p:cNvPr id="8" name="TextBox 7">
            <a:extLst>
              <a:ext uri="{FF2B5EF4-FFF2-40B4-BE49-F238E27FC236}">
                <a16:creationId xmlns:a16="http://schemas.microsoft.com/office/drawing/2014/main" id="{23E4006F-E722-472C-A77D-437D9AA6A3E6}"/>
              </a:ext>
            </a:extLst>
          </p:cNvPr>
          <p:cNvSpPr txBox="1"/>
          <p:nvPr/>
        </p:nvSpPr>
        <p:spPr>
          <a:xfrm>
            <a:off x="1916744" y="4540866"/>
            <a:ext cx="4516283" cy="27699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cs typeface="Calibri"/>
              </a:rPr>
              <a:t>Figure 16: Chain configuration                       Figure 17: 420nZ3 chain</a:t>
            </a:r>
          </a:p>
        </p:txBody>
      </p:sp>
      <p:pic>
        <p:nvPicPr>
          <p:cNvPr id="11" name="Picture 11" descr="A close up of a device&#10;&#10;Description automatically generated">
            <a:extLst>
              <a:ext uri="{FF2B5EF4-FFF2-40B4-BE49-F238E27FC236}">
                <a16:creationId xmlns:a16="http://schemas.microsoft.com/office/drawing/2014/main" id="{670EC2C8-98CA-4D06-8A97-2B52A3375E80}"/>
              </a:ext>
            </a:extLst>
          </p:cNvPr>
          <p:cNvPicPr>
            <a:picLocks noChangeAspect="1"/>
          </p:cNvPicPr>
          <p:nvPr/>
        </p:nvPicPr>
        <p:blipFill>
          <a:blip r:embed="rId3"/>
          <a:stretch>
            <a:fillRect/>
          </a:stretch>
        </p:blipFill>
        <p:spPr>
          <a:xfrm>
            <a:off x="1548376" y="4845317"/>
            <a:ext cx="1968910" cy="1352731"/>
          </a:xfrm>
          <a:prstGeom prst="rect">
            <a:avLst/>
          </a:prstGeom>
        </p:spPr>
      </p:pic>
      <p:pic>
        <p:nvPicPr>
          <p:cNvPr id="12" name="Picture 12" descr="A picture containing diagram&#10;&#10;Description automatically generated">
            <a:extLst>
              <a:ext uri="{FF2B5EF4-FFF2-40B4-BE49-F238E27FC236}">
                <a16:creationId xmlns:a16="http://schemas.microsoft.com/office/drawing/2014/main" id="{C0187ABA-6E84-40C0-AE33-1A799E86A144}"/>
              </a:ext>
            </a:extLst>
          </p:cNvPr>
          <p:cNvPicPr>
            <a:picLocks noChangeAspect="1"/>
          </p:cNvPicPr>
          <p:nvPr/>
        </p:nvPicPr>
        <p:blipFill>
          <a:blip r:embed="rId4"/>
          <a:stretch>
            <a:fillRect/>
          </a:stretch>
        </p:blipFill>
        <p:spPr>
          <a:xfrm>
            <a:off x="1369141" y="3032051"/>
            <a:ext cx="3173362" cy="1519025"/>
          </a:xfrm>
          <a:prstGeom prst="rect">
            <a:avLst/>
          </a:prstGeom>
        </p:spPr>
      </p:pic>
      <p:sp>
        <p:nvSpPr>
          <p:cNvPr id="10" name="Date Placeholder 9">
            <a:extLst>
              <a:ext uri="{FF2B5EF4-FFF2-40B4-BE49-F238E27FC236}">
                <a16:creationId xmlns:a16="http://schemas.microsoft.com/office/drawing/2014/main" id="{AF9F71B1-7CAA-4EA8-A8E0-C54C776AFD24}"/>
              </a:ext>
            </a:extLst>
          </p:cNvPr>
          <p:cNvSpPr>
            <a:spLocks noGrp="1"/>
          </p:cNvSpPr>
          <p:nvPr>
            <p:ph type="dt" sz="half" idx="10"/>
          </p:nvPr>
        </p:nvSpPr>
        <p:spPr/>
        <p:txBody>
          <a:bodyPr/>
          <a:lstStyle/>
          <a:p>
            <a:fld id="{6644E857-07FE-4538-8CBA-670A84FE2F48}" type="datetime1">
              <a:rPr lang="en-US" smtClean="0"/>
              <a:t>3/30/2021</a:t>
            </a:fld>
            <a:endParaRPr lang="en-US"/>
          </a:p>
        </p:txBody>
      </p:sp>
      <p:sp>
        <p:nvSpPr>
          <p:cNvPr id="13" name="Footer Placeholder 12">
            <a:extLst>
              <a:ext uri="{FF2B5EF4-FFF2-40B4-BE49-F238E27FC236}">
                <a16:creationId xmlns:a16="http://schemas.microsoft.com/office/drawing/2014/main" id="{1D6E39B8-797A-41A5-B565-EDE0C3BAB536}"/>
              </a:ext>
            </a:extLst>
          </p:cNvPr>
          <p:cNvSpPr>
            <a:spLocks noGrp="1"/>
          </p:cNvSpPr>
          <p:nvPr>
            <p:ph type="ftr" sz="quarter" idx="11"/>
          </p:nvPr>
        </p:nvSpPr>
        <p:spPr/>
        <p:txBody>
          <a:bodyPr/>
          <a:lstStyle/>
          <a:p>
            <a:r>
              <a:rPr lang="en-US"/>
              <a:t>Presenter:   Tyler, Brendan                              Project: SAE Baja</a:t>
            </a:r>
          </a:p>
        </p:txBody>
      </p:sp>
      <p:sp>
        <p:nvSpPr>
          <p:cNvPr id="14" name="TextBox 13">
            <a:extLst>
              <a:ext uri="{FF2B5EF4-FFF2-40B4-BE49-F238E27FC236}">
                <a16:creationId xmlns:a16="http://schemas.microsoft.com/office/drawing/2014/main" id="{A4605322-F729-463B-9F3C-EF33F72C81A5}"/>
              </a:ext>
            </a:extLst>
          </p:cNvPr>
          <p:cNvSpPr txBox="1"/>
          <p:nvPr/>
        </p:nvSpPr>
        <p:spPr>
          <a:xfrm>
            <a:off x="1676400" y="616108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18: Gearbox Design</a:t>
            </a:r>
            <a:endParaRPr lang="en-US">
              <a:solidFill>
                <a:schemeClr val="bg1"/>
              </a:solidFill>
              <a:cs typeface="Calibri"/>
            </a:endParaRPr>
          </a:p>
        </p:txBody>
      </p:sp>
      <p:sp>
        <p:nvSpPr>
          <p:cNvPr id="15" name="TextBox 14">
            <a:extLst>
              <a:ext uri="{FF2B5EF4-FFF2-40B4-BE49-F238E27FC236}">
                <a16:creationId xmlns:a16="http://schemas.microsoft.com/office/drawing/2014/main" id="{504A83B0-080B-4D95-98E8-61B8CF7D9503}"/>
              </a:ext>
            </a:extLst>
          </p:cNvPr>
          <p:cNvSpPr txBox="1"/>
          <p:nvPr/>
        </p:nvSpPr>
        <p:spPr>
          <a:xfrm>
            <a:off x="8288337" y="5788025"/>
            <a:ext cx="19415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19: Frame Design FEA</a:t>
            </a:r>
          </a:p>
        </p:txBody>
      </p:sp>
      <p:pic>
        <p:nvPicPr>
          <p:cNvPr id="16" name="Picture 16" descr="A picture containing chart&#10;&#10;Description automatically generated">
            <a:extLst>
              <a:ext uri="{FF2B5EF4-FFF2-40B4-BE49-F238E27FC236}">
                <a16:creationId xmlns:a16="http://schemas.microsoft.com/office/drawing/2014/main" id="{4D5370EE-F9ED-46E9-8437-290DCA047A70}"/>
              </a:ext>
            </a:extLst>
          </p:cNvPr>
          <p:cNvPicPr>
            <a:picLocks noChangeAspect="1"/>
          </p:cNvPicPr>
          <p:nvPr/>
        </p:nvPicPr>
        <p:blipFill>
          <a:blip r:embed="rId5"/>
          <a:stretch>
            <a:fillRect/>
          </a:stretch>
        </p:blipFill>
        <p:spPr>
          <a:xfrm>
            <a:off x="7503458" y="3378451"/>
            <a:ext cx="3496235" cy="2369167"/>
          </a:xfrm>
          <a:prstGeom prst="rect">
            <a:avLst/>
          </a:prstGeom>
        </p:spPr>
      </p:pic>
    </p:spTree>
    <p:extLst>
      <p:ext uri="{BB962C8B-B14F-4D97-AF65-F5344CB8AC3E}">
        <p14:creationId xmlns:p14="http://schemas.microsoft.com/office/powerpoint/2010/main" val="1231521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951271" y="702699"/>
            <a:ext cx="4800600" cy="1325563"/>
          </a:xfrm>
        </p:spPr>
        <p:txBody>
          <a:bodyPr anchor="b">
            <a:normAutofit fontScale="90000"/>
          </a:bodyPr>
          <a:lstStyle/>
          <a:p>
            <a:r>
              <a:rPr lang="en-US">
                <a:solidFill>
                  <a:schemeClr val="bg1"/>
                </a:solidFill>
                <a:cs typeface="Calibri Light"/>
              </a:rPr>
              <a:t>Selected Designs Front End and Rear End</a:t>
            </a: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9</a:t>
            </a:r>
          </a:p>
        </p:txBody>
      </p:sp>
      <p:sp>
        <p:nvSpPr>
          <p:cNvPr id="5" name="TextBox 4">
            <a:extLst>
              <a:ext uri="{FF2B5EF4-FFF2-40B4-BE49-F238E27FC236}">
                <a16:creationId xmlns:a16="http://schemas.microsoft.com/office/drawing/2014/main" id="{1CAFABAC-130A-460D-AB53-18C513296A55}"/>
              </a:ext>
            </a:extLst>
          </p:cNvPr>
          <p:cNvSpPr txBox="1"/>
          <p:nvPr/>
        </p:nvSpPr>
        <p:spPr>
          <a:xfrm>
            <a:off x="349045" y="2290915"/>
            <a:ext cx="6123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solidFill>
                <a:schemeClr val="bg1"/>
              </a:solidFill>
              <a:cs typeface="Calibri"/>
            </a:endParaRPr>
          </a:p>
        </p:txBody>
      </p:sp>
      <p:pic>
        <p:nvPicPr>
          <p:cNvPr id="6" name="Picture 5">
            <a:extLst>
              <a:ext uri="{FF2B5EF4-FFF2-40B4-BE49-F238E27FC236}">
                <a16:creationId xmlns:a16="http://schemas.microsoft.com/office/drawing/2014/main" id="{DFBA391B-6E53-4048-A67E-DB043C3093D7}"/>
              </a:ext>
            </a:extLst>
          </p:cNvPr>
          <p:cNvPicPr>
            <a:picLocks noChangeAspect="1"/>
          </p:cNvPicPr>
          <p:nvPr/>
        </p:nvPicPr>
        <p:blipFill>
          <a:blip r:embed="rId2"/>
          <a:stretch>
            <a:fillRect/>
          </a:stretch>
        </p:blipFill>
        <p:spPr>
          <a:xfrm>
            <a:off x="6821128" y="242629"/>
            <a:ext cx="4511344" cy="3829917"/>
          </a:xfrm>
          <a:prstGeom prst="rect">
            <a:avLst/>
          </a:prstGeom>
        </p:spPr>
      </p:pic>
      <p:pic>
        <p:nvPicPr>
          <p:cNvPr id="4" name="Picture 6" descr="A picture containing logo&#10;&#10;Description automatically generated">
            <a:extLst>
              <a:ext uri="{FF2B5EF4-FFF2-40B4-BE49-F238E27FC236}">
                <a16:creationId xmlns:a16="http://schemas.microsoft.com/office/drawing/2014/main" id="{4530B527-6009-4AFF-8F62-E3EC38CEC6D2}"/>
              </a:ext>
            </a:extLst>
          </p:cNvPr>
          <p:cNvPicPr>
            <a:picLocks noChangeAspect="1"/>
          </p:cNvPicPr>
          <p:nvPr/>
        </p:nvPicPr>
        <p:blipFill>
          <a:blip r:embed="rId3"/>
          <a:stretch>
            <a:fillRect/>
          </a:stretch>
        </p:blipFill>
        <p:spPr>
          <a:xfrm>
            <a:off x="721911" y="3613527"/>
            <a:ext cx="3644650" cy="2655421"/>
          </a:xfrm>
          <a:prstGeom prst="rect">
            <a:avLst/>
          </a:prstGeom>
        </p:spPr>
      </p:pic>
      <p:sp>
        <p:nvSpPr>
          <p:cNvPr id="7" name="TextBox 6">
            <a:extLst>
              <a:ext uri="{FF2B5EF4-FFF2-40B4-BE49-F238E27FC236}">
                <a16:creationId xmlns:a16="http://schemas.microsoft.com/office/drawing/2014/main" id="{AE8F2621-7C98-4102-ABC8-B01AA90B9000}"/>
              </a:ext>
            </a:extLst>
          </p:cNvPr>
          <p:cNvSpPr txBox="1"/>
          <p:nvPr/>
        </p:nvSpPr>
        <p:spPr>
          <a:xfrm>
            <a:off x="699621" y="2156228"/>
            <a:ext cx="49893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Selected Design: Unequal length double wish bone</a:t>
            </a:r>
          </a:p>
          <a:p>
            <a:pPr marL="285750" indent="-285750">
              <a:buFont typeface="Arial"/>
              <a:buChar char="•"/>
            </a:pPr>
            <a:r>
              <a:rPr lang="en-US">
                <a:solidFill>
                  <a:schemeClr val="bg1"/>
                </a:solidFill>
                <a:cs typeface="Calibri"/>
              </a:rPr>
              <a:t>Increased strength and rigidity</a:t>
            </a:r>
          </a:p>
          <a:p>
            <a:pPr marL="285750" indent="-285750">
              <a:buFont typeface="Arial"/>
              <a:buChar char="•"/>
            </a:pPr>
            <a:r>
              <a:rPr lang="en-US">
                <a:solidFill>
                  <a:schemeClr val="bg1"/>
                </a:solidFill>
                <a:cs typeface="Calibri"/>
              </a:rPr>
              <a:t>Compatible with 4wd system</a:t>
            </a:r>
          </a:p>
          <a:p>
            <a:pPr marL="285750" indent="-285750">
              <a:buFont typeface="Arial"/>
              <a:buChar char="•"/>
            </a:pPr>
            <a:r>
              <a:rPr lang="en-US">
                <a:solidFill>
                  <a:schemeClr val="bg1"/>
                </a:solidFill>
                <a:cs typeface="Calibri"/>
              </a:rPr>
              <a:t>Well-tested</a:t>
            </a:r>
          </a:p>
          <a:p>
            <a:pPr marL="285750" indent="-285750">
              <a:buFont typeface="Arial"/>
              <a:buChar char="•"/>
            </a:pPr>
            <a:r>
              <a:rPr lang="en-US">
                <a:solidFill>
                  <a:schemeClr val="bg1"/>
                </a:solidFill>
                <a:cs typeface="Calibri"/>
              </a:rPr>
              <a:t>Competitive</a:t>
            </a:r>
          </a:p>
        </p:txBody>
      </p:sp>
      <p:sp>
        <p:nvSpPr>
          <p:cNvPr id="13" name="TextBox 12">
            <a:extLst>
              <a:ext uri="{FF2B5EF4-FFF2-40B4-BE49-F238E27FC236}">
                <a16:creationId xmlns:a16="http://schemas.microsoft.com/office/drawing/2014/main" id="{FA9CA5D5-F638-4519-BBF9-776A7FC41CA0}"/>
              </a:ext>
            </a:extLst>
          </p:cNvPr>
          <p:cNvSpPr txBox="1"/>
          <p:nvPr/>
        </p:nvSpPr>
        <p:spPr>
          <a:xfrm>
            <a:off x="6526213" y="4406900"/>
            <a:ext cx="5108575" cy="15850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a:solidFill>
                  <a:schemeClr val="bg1"/>
                </a:solidFill>
              </a:rPr>
              <a:t>Selected</a:t>
            </a:r>
            <a:r>
              <a:rPr lang="en-US">
                <a:solidFill>
                  <a:schemeClr val="bg1"/>
                </a:solidFill>
                <a:ea typeface="+mn-lt"/>
                <a:cs typeface="+mn-lt"/>
              </a:rPr>
              <a:t> Design: ULDS Design</a:t>
            </a:r>
            <a:endParaRPr lang="en-US">
              <a:solidFill>
                <a:schemeClr val="bg1"/>
              </a:solidFill>
              <a:cs typeface="Calibri"/>
            </a:endParaRPr>
          </a:p>
          <a:p>
            <a:pPr marL="285750" indent="-285750">
              <a:spcBef>
                <a:spcPts val="1000"/>
              </a:spcBef>
              <a:buFont typeface="Arial"/>
              <a:buChar char="•"/>
            </a:pPr>
            <a:r>
              <a:rPr lang="en-US">
                <a:solidFill>
                  <a:schemeClr val="bg1"/>
                </a:solidFill>
                <a:ea typeface="+mn-lt"/>
                <a:cs typeface="+mn-lt"/>
              </a:rPr>
              <a:t>Lightweight</a:t>
            </a:r>
          </a:p>
          <a:p>
            <a:pPr marL="285750" indent="-285750">
              <a:spcBef>
                <a:spcPts val="1000"/>
              </a:spcBef>
              <a:buFont typeface="Arial"/>
              <a:buChar char="•"/>
            </a:pPr>
            <a:r>
              <a:rPr lang="en-US">
                <a:solidFill>
                  <a:schemeClr val="bg1"/>
                </a:solidFill>
                <a:ea typeface="+mn-lt"/>
                <a:cs typeface="+mn-lt"/>
              </a:rPr>
              <a:t>Improved Ground Clearance</a:t>
            </a:r>
          </a:p>
          <a:p>
            <a:pPr marL="285750" indent="-285750">
              <a:spcBef>
                <a:spcPts val="1000"/>
              </a:spcBef>
              <a:buFont typeface="Arial"/>
              <a:buChar char="•"/>
            </a:pPr>
            <a:r>
              <a:rPr lang="en-US">
                <a:solidFill>
                  <a:schemeClr val="bg1"/>
                </a:solidFill>
                <a:ea typeface="+mn-lt"/>
                <a:cs typeface="+mn-lt"/>
              </a:rPr>
              <a:t>Reduced Number of Parts</a:t>
            </a:r>
            <a:endParaRPr lang="en-US">
              <a:solidFill>
                <a:schemeClr val="bg1"/>
              </a:solidFill>
            </a:endParaRPr>
          </a:p>
        </p:txBody>
      </p:sp>
      <p:sp>
        <p:nvSpPr>
          <p:cNvPr id="8" name="Date Placeholder 7">
            <a:extLst>
              <a:ext uri="{FF2B5EF4-FFF2-40B4-BE49-F238E27FC236}">
                <a16:creationId xmlns:a16="http://schemas.microsoft.com/office/drawing/2014/main" id="{9A1A2379-FDC1-4F17-BB07-D6A4EA7120BE}"/>
              </a:ext>
            </a:extLst>
          </p:cNvPr>
          <p:cNvSpPr>
            <a:spLocks noGrp="1"/>
          </p:cNvSpPr>
          <p:nvPr>
            <p:ph type="dt" sz="half" idx="10"/>
          </p:nvPr>
        </p:nvSpPr>
        <p:spPr/>
        <p:txBody>
          <a:bodyPr/>
          <a:lstStyle/>
          <a:p>
            <a:fld id="{6035A625-834E-45C8-B59B-77EDE6586A29}" type="datetime1">
              <a:rPr lang="en-US" smtClean="0"/>
              <a:t>3/30/2021</a:t>
            </a:fld>
            <a:endParaRPr lang="en-US"/>
          </a:p>
        </p:txBody>
      </p:sp>
      <p:sp>
        <p:nvSpPr>
          <p:cNvPr id="11" name="Footer Placeholder 10">
            <a:extLst>
              <a:ext uri="{FF2B5EF4-FFF2-40B4-BE49-F238E27FC236}">
                <a16:creationId xmlns:a16="http://schemas.microsoft.com/office/drawing/2014/main" id="{FD40C465-635C-400B-80FB-3ADAB103A85E}"/>
              </a:ext>
            </a:extLst>
          </p:cNvPr>
          <p:cNvSpPr>
            <a:spLocks noGrp="1"/>
          </p:cNvSpPr>
          <p:nvPr>
            <p:ph type="ftr" sz="quarter" idx="11"/>
          </p:nvPr>
        </p:nvSpPr>
        <p:spPr>
          <a:xfrm>
            <a:off x="4038599" y="6363461"/>
            <a:ext cx="4757765" cy="358014"/>
          </a:xfrm>
        </p:spPr>
        <p:txBody>
          <a:bodyPr/>
          <a:lstStyle/>
          <a:p>
            <a:r>
              <a:rPr lang="en-US"/>
              <a:t>Presenter:   Tanner, Colton                                Project: SAE Baja</a:t>
            </a:r>
          </a:p>
        </p:txBody>
      </p:sp>
      <p:sp>
        <p:nvSpPr>
          <p:cNvPr id="14" name="TextBox 13">
            <a:extLst>
              <a:ext uri="{FF2B5EF4-FFF2-40B4-BE49-F238E27FC236}">
                <a16:creationId xmlns:a16="http://schemas.microsoft.com/office/drawing/2014/main" id="{45762BB8-CA77-4251-9E76-54C1587916E9}"/>
              </a:ext>
            </a:extLst>
          </p:cNvPr>
          <p:cNvSpPr txBox="1"/>
          <p:nvPr/>
        </p:nvSpPr>
        <p:spPr>
          <a:xfrm>
            <a:off x="1336770" y="622496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20: Front End Selected Design</a:t>
            </a:r>
            <a:endParaRPr lang="en-US" sz="1200">
              <a:solidFill>
                <a:schemeClr val="bg1"/>
              </a:solidFill>
              <a:cs typeface="Calibri"/>
            </a:endParaRPr>
          </a:p>
        </p:txBody>
      </p:sp>
      <p:sp>
        <p:nvSpPr>
          <p:cNvPr id="15" name="TextBox 14">
            <a:extLst>
              <a:ext uri="{FF2B5EF4-FFF2-40B4-BE49-F238E27FC236}">
                <a16:creationId xmlns:a16="http://schemas.microsoft.com/office/drawing/2014/main" id="{F90572E1-16BC-4AFE-BDB5-D3B54E197B85}"/>
              </a:ext>
            </a:extLst>
          </p:cNvPr>
          <p:cNvSpPr txBox="1"/>
          <p:nvPr/>
        </p:nvSpPr>
        <p:spPr>
          <a:xfrm>
            <a:off x="7708900" y="406558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21: Rear End Selected Design</a:t>
            </a:r>
          </a:p>
        </p:txBody>
      </p:sp>
    </p:spTree>
    <p:extLst>
      <p:ext uri="{BB962C8B-B14F-4D97-AF65-F5344CB8AC3E}">
        <p14:creationId xmlns:p14="http://schemas.microsoft.com/office/powerpoint/2010/main" val="1841979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992368" y="700777"/>
            <a:ext cx="4800600" cy="1325563"/>
          </a:xfrm>
        </p:spPr>
        <p:txBody>
          <a:bodyPr anchor="b">
            <a:normAutofit/>
          </a:bodyPr>
          <a:lstStyle/>
          <a:p>
            <a:r>
              <a:rPr lang="en-US">
                <a:solidFill>
                  <a:schemeClr val="bg1"/>
                </a:solidFill>
                <a:cs typeface="Calibri Light"/>
              </a:rPr>
              <a:t>Budget Planning</a:t>
            </a: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CECE83-457A-4063-9CDE-4BFCF7CA146C}"/>
              </a:ext>
            </a:extLst>
          </p:cNvPr>
          <p:cNvSpPr>
            <a:spLocks noGrp="1"/>
          </p:cNvSpPr>
          <p:nvPr>
            <p:ph idx="1"/>
          </p:nvPr>
        </p:nvSpPr>
        <p:spPr>
          <a:xfrm>
            <a:off x="1216025" y="2201520"/>
            <a:ext cx="4800600" cy="3711571"/>
          </a:xfrm>
        </p:spPr>
        <p:txBody>
          <a:bodyPr vert="horz" lIns="91440" tIns="45720" rIns="91440" bIns="45720" rtlCol="0" anchor="t">
            <a:normAutofit/>
          </a:bodyPr>
          <a:lstStyle/>
          <a:p>
            <a:r>
              <a:rPr lang="en-US" sz="1400">
                <a:solidFill>
                  <a:schemeClr val="bg1"/>
                </a:solidFill>
                <a:cs typeface="Calibri"/>
              </a:rPr>
              <a:t>Gore Fund Budget: $9,000</a:t>
            </a:r>
          </a:p>
          <a:p>
            <a:r>
              <a:rPr lang="en-US" sz="1400">
                <a:solidFill>
                  <a:schemeClr val="bg1"/>
                </a:solidFill>
                <a:cs typeface="Calibri"/>
              </a:rPr>
              <a:t>Competition Cost:  $1,350 </a:t>
            </a:r>
          </a:p>
          <a:p>
            <a:r>
              <a:rPr lang="en-US" sz="1400">
                <a:solidFill>
                  <a:schemeClr val="bg1"/>
                </a:solidFill>
                <a:cs typeface="Calibri"/>
              </a:rPr>
              <a:t>Estimated Cost of Materials: $3,700</a:t>
            </a:r>
          </a:p>
          <a:p>
            <a:endParaRPr lang="en-US" sz="1400">
              <a:solidFill>
                <a:schemeClr val="bg1"/>
              </a:solidFill>
              <a:cs typeface="Calibri"/>
            </a:endParaRPr>
          </a:p>
          <a:p>
            <a:r>
              <a:rPr lang="en-US" sz="1400" b="1">
                <a:solidFill>
                  <a:schemeClr val="bg1"/>
                </a:solidFill>
                <a:cs typeface="Calibri"/>
              </a:rPr>
              <a:t>Additional Cost</a:t>
            </a:r>
            <a:r>
              <a:rPr lang="en-US" sz="1400">
                <a:solidFill>
                  <a:schemeClr val="bg1"/>
                </a:solidFill>
                <a:cs typeface="Calibri"/>
              </a:rPr>
              <a:t>: </a:t>
            </a:r>
          </a:p>
          <a:p>
            <a:pPr marL="0" indent="0">
              <a:buNone/>
            </a:pPr>
            <a:r>
              <a:rPr lang="en-US" sz="1400">
                <a:solidFill>
                  <a:schemeClr val="bg1"/>
                </a:solidFill>
                <a:cs typeface="Calibri"/>
              </a:rPr>
              <a:t>-    Travel Cost</a:t>
            </a:r>
          </a:p>
          <a:p>
            <a:pPr>
              <a:buFontTx/>
              <a:buChar char="-"/>
            </a:pPr>
            <a:r>
              <a:rPr lang="en-US" sz="1400">
                <a:solidFill>
                  <a:schemeClr val="bg1"/>
                </a:solidFill>
                <a:cs typeface="Calibri"/>
              </a:rPr>
              <a:t>Spare Parts  </a:t>
            </a:r>
          </a:p>
          <a:p>
            <a:pPr>
              <a:buFontTx/>
              <a:buChar char="-"/>
            </a:pPr>
            <a:r>
              <a:rPr lang="en-US" sz="1400">
                <a:solidFill>
                  <a:schemeClr val="bg1"/>
                </a:solidFill>
                <a:cs typeface="Calibri"/>
              </a:rPr>
              <a:t>Safety Equipment </a:t>
            </a:r>
          </a:p>
          <a:p>
            <a:pPr marL="0" indent="0">
              <a:buNone/>
            </a:pPr>
            <a:endParaRPr lang="en-US" sz="1400">
              <a:solidFill>
                <a:schemeClr val="bg1"/>
              </a:solidFill>
              <a:ea typeface="+mn-lt"/>
              <a:cs typeface="+mn-lt"/>
            </a:endParaRPr>
          </a:p>
          <a:p>
            <a:pPr marL="0" indent="0">
              <a:buNone/>
            </a:pPr>
            <a:endParaRPr lang="en-US" sz="1400">
              <a:solidFill>
                <a:schemeClr val="bg1"/>
              </a:solidFill>
              <a:ea typeface="+mn-lt"/>
              <a:cs typeface="+mn-lt"/>
            </a:endParaRPr>
          </a:p>
        </p:txBody>
      </p: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10</a:t>
            </a:r>
          </a:p>
        </p:txBody>
      </p:sp>
      <p:graphicFrame>
        <p:nvGraphicFramePr>
          <p:cNvPr id="7" name="Table 6">
            <a:extLst>
              <a:ext uri="{FF2B5EF4-FFF2-40B4-BE49-F238E27FC236}">
                <a16:creationId xmlns:a16="http://schemas.microsoft.com/office/drawing/2014/main" id="{CE90292A-B3CB-46D7-9A91-A7BFB2DB86EC}"/>
              </a:ext>
            </a:extLst>
          </p:cNvPr>
          <p:cNvGraphicFramePr>
            <a:graphicFrameLocks noGrp="1"/>
          </p:cNvGraphicFramePr>
          <p:nvPr>
            <p:extLst>
              <p:ext uri="{D42A27DB-BD31-4B8C-83A1-F6EECF244321}">
                <p14:modId xmlns:p14="http://schemas.microsoft.com/office/powerpoint/2010/main" val="2200271619"/>
              </p:ext>
            </p:extLst>
          </p:nvPr>
        </p:nvGraphicFramePr>
        <p:xfrm>
          <a:off x="6186874" y="580113"/>
          <a:ext cx="5536173" cy="5833872"/>
        </p:xfrm>
        <a:graphic>
          <a:graphicData uri="http://schemas.openxmlformats.org/drawingml/2006/table">
            <a:tbl>
              <a:tblPr>
                <a:tableStyleId>{5C22544A-7EE6-4342-B048-85BDC9FD1C3A}</a:tableStyleId>
              </a:tblPr>
              <a:tblGrid>
                <a:gridCol w="515436">
                  <a:extLst>
                    <a:ext uri="{9D8B030D-6E8A-4147-A177-3AD203B41FA5}">
                      <a16:colId xmlns:a16="http://schemas.microsoft.com/office/drawing/2014/main" val="3871419728"/>
                    </a:ext>
                  </a:extLst>
                </a:gridCol>
                <a:gridCol w="1793875">
                  <a:extLst>
                    <a:ext uri="{9D8B030D-6E8A-4147-A177-3AD203B41FA5}">
                      <a16:colId xmlns:a16="http://schemas.microsoft.com/office/drawing/2014/main" val="2453981798"/>
                    </a:ext>
                  </a:extLst>
                </a:gridCol>
                <a:gridCol w="1871454">
                  <a:extLst>
                    <a:ext uri="{9D8B030D-6E8A-4147-A177-3AD203B41FA5}">
                      <a16:colId xmlns:a16="http://schemas.microsoft.com/office/drawing/2014/main" val="3198650472"/>
                    </a:ext>
                  </a:extLst>
                </a:gridCol>
                <a:gridCol w="696795">
                  <a:extLst>
                    <a:ext uri="{9D8B030D-6E8A-4147-A177-3AD203B41FA5}">
                      <a16:colId xmlns:a16="http://schemas.microsoft.com/office/drawing/2014/main" val="605074139"/>
                    </a:ext>
                  </a:extLst>
                </a:gridCol>
                <a:gridCol w="658613">
                  <a:extLst>
                    <a:ext uri="{9D8B030D-6E8A-4147-A177-3AD203B41FA5}">
                      <a16:colId xmlns:a16="http://schemas.microsoft.com/office/drawing/2014/main" val="2528969370"/>
                    </a:ext>
                  </a:extLst>
                </a:gridCol>
              </a:tblGrid>
              <a:tr h="143253">
                <a:tc>
                  <a:txBody>
                    <a:bodyPr/>
                    <a:lstStyle/>
                    <a:p>
                      <a:pPr algn="ctr" fontAlgn="b"/>
                      <a:r>
                        <a:rPr lang="en-US" sz="800" b="1" u="none" strike="noStrike">
                          <a:effectLst/>
                        </a:rPr>
                        <a:t>Sub-Team</a:t>
                      </a:r>
                      <a:endParaRPr lang="en-US" sz="800" b="1" i="0" u="none" strike="noStrike">
                        <a:solidFill>
                          <a:srgbClr val="000000"/>
                        </a:solidFill>
                        <a:effectLst/>
                        <a:latin typeface="Calibri"/>
                      </a:endParaRPr>
                    </a:p>
                  </a:txBody>
                  <a:tcPr marL="3573" marR="3573" marT="3573" marB="0" anchor="b"/>
                </a:tc>
                <a:tc>
                  <a:txBody>
                    <a:bodyPr/>
                    <a:lstStyle/>
                    <a:p>
                      <a:pPr algn="l" fontAlgn="b"/>
                      <a:r>
                        <a:rPr lang="en-US" sz="800" b="1" u="none" strike="noStrike">
                          <a:effectLst/>
                        </a:rPr>
                        <a:t>Item</a:t>
                      </a:r>
                      <a:endParaRPr lang="en-US" sz="800" b="1" i="0" u="none" strike="noStrike">
                        <a:solidFill>
                          <a:srgbClr val="000000"/>
                        </a:solidFill>
                        <a:effectLst/>
                        <a:latin typeface="Calibri"/>
                      </a:endParaRPr>
                    </a:p>
                  </a:txBody>
                  <a:tcPr marL="3573" marR="3573" marT="3573" marB="0" anchor="b"/>
                </a:tc>
                <a:tc>
                  <a:txBody>
                    <a:bodyPr/>
                    <a:lstStyle/>
                    <a:p>
                      <a:pPr algn="l" fontAlgn="b"/>
                      <a:r>
                        <a:rPr lang="en-US" sz="800" b="1" u="none" strike="noStrike">
                          <a:effectLst/>
                        </a:rPr>
                        <a:t>Link(s) to item (if available)</a:t>
                      </a:r>
                      <a:endParaRPr lang="en-US" sz="800" b="1" i="0" u="none" strike="noStrike">
                        <a:solidFill>
                          <a:srgbClr val="000000"/>
                        </a:solidFill>
                        <a:effectLst/>
                        <a:latin typeface="Calibri"/>
                      </a:endParaRPr>
                    </a:p>
                  </a:txBody>
                  <a:tcPr marL="3573" marR="3573" marT="3573" marB="0" anchor="b"/>
                </a:tc>
                <a:tc>
                  <a:txBody>
                    <a:bodyPr/>
                    <a:lstStyle/>
                    <a:p>
                      <a:pPr algn="ctr" fontAlgn="b"/>
                      <a:r>
                        <a:rPr lang="en-US" sz="800" b="1" u="none" strike="noStrike">
                          <a:effectLst/>
                        </a:rPr>
                        <a:t>Expected cost</a:t>
                      </a:r>
                      <a:endParaRPr lang="en-US" sz="800" b="1" i="0" u="none" strike="noStrike">
                        <a:solidFill>
                          <a:srgbClr val="000000"/>
                        </a:solidFill>
                        <a:effectLst/>
                        <a:latin typeface="Calibri"/>
                      </a:endParaRPr>
                    </a:p>
                  </a:txBody>
                  <a:tcPr marL="3573" marR="3573" marT="3573" marB="0" anchor="b"/>
                </a:tc>
                <a:tc>
                  <a:txBody>
                    <a:bodyPr/>
                    <a:lstStyle/>
                    <a:p>
                      <a:pPr algn="l" fontAlgn="b"/>
                      <a:r>
                        <a:rPr lang="en-US" sz="800" b="1" u="none" strike="noStrike">
                          <a:effectLst/>
                        </a:rPr>
                        <a:t>Other details</a:t>
                      </a:r>
                      <a:endParaRPr lang="en-US" sz="800" b="1"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4197107088"/>
                  </a:ext>
                </a:extLst>
              </a:tr>
              <a:tr h="138477">
                <a:tc rowSpan="2">
                  <a:txBody>
                    <a:bodyPr/>
                    <a:lstStyle/>
                    <a:p>
                      <a:pPr algn="ctr" fontAlgn="b"/>
                      <a:r>
                        <a:rPr lang="en-US" sz="800" u="none" strike="noStrike">
                          <a:effectLst/>
                        </a:rPr>
                        <a:t>Frame</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u="none" strike="noStrike">
                          <a:effectLst/>
                        </a:rPr>
                        <a:t>Round 1.25" OD x 0.065" Wall Tubing</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Donated</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u="none" strike="noStrike">
                          <a:effectLst/>
                        </a:rPr>
                        <a:t>4130 Steel</a:t>
                      </a:r>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3015254046"/>
                  </a:ext>
                </a:extLst>
              </a:tr>
              <a:tr h="143253">
                <a:tc vMerge="1">
                  <a:txBody>
                    <a:bodyPr/>
                    <a:lstStyle/>
                    <a:p>
                      <a:endParaRPr lang="en-US"/>
                    </a:p>
                  </a:txBody>
                  <a:tcPr/>
                </a:tc>
                <a:tc>
                  <a:txBody>
                    <a:bodyPr/>
                    <a:lstStyle/>
                    <a:p>
                      <a:pPr algn="l" fontAlgn="b"/>
                      <a:r>
                        <a:rPr lang="en-US" sz="800" u="none" strike="noStrike">
                          <a:effectLst/>
                        </a:rPr>
                        <a:t>Firewall </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$60.00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3840486572"/>
                  </a:ext>
                </a:extLst>
              </a:tr>
              <a:tr h="119062">
                <a:tc rowSpan="11">
                  <a:txBody>
                    <a:bodyPr/>
                    <a:lstStyle/>
                    <a:p>
                      <a:pPr algn="ctr" fontAlgn="b"/>
                      <a:r>
                        <a:rPr lang="en-US" sz="800" u="none" strike="noStrike">
                          <a:effectLst/>
                        </a:rPr>
                        <a:t>Drivetrain</a:t>
                      </a:r>
                      <a:endParaRPr lang="en-US" sz="800" b="0" i="0" u="none" strike="noStrike">
                        <a:solidFill>
                          <a:srgbClr val="000000"/>
                        </a:solidFill>
                        <a:effectLst/>
                        <a:latin typeface="Calibri"/>
                      </a:endParaRPr>
                    </a:p>
                  </a:txBody>
                  <a:tcPr marL="3573" marR="3573" marT="3573" marB="0" anchor="ctr"/>
                </a:tc>
                <a:tc>
                  <a:txBody>
                    <a:bodyPr/>
                    <a:lstStyle/>
                    <a:p>
                      <a:pPr algn="l" fontAlgn="b"/>
                      <a:r>
                        <a:rPr lang="en-US" sz="800" u="none" strike="noStrike">
                          <a:effectLst/>
                        </a:rPr>
                        <a:t>Fuel Tank (must be one from link)</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u="none" strike="noStrike">
                          <a:effectLst/>
                        </a:rPr>
                        <a:t>https://pyrotectstore.com/product/baja-sae</a:t>
                      </a:r>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$265.00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399626244"/>
                  </a:ext>
                </a:extLst>
              </a:tr>
              <a:tr h="138478">
                <a:tc vMerge="1">
                  <a:txBody>
                    <a:bodyPr/>
                    <a:lstStyle/>
                    <a:p>
                      <a:endParaRPr lang="en-US"/>
                    </a:p>
                  </a:txBody>
                  <a:tcPr/>
                </a:tc>
                <a:tc>
                  <a:txBody>
                    <a:bodyPr/>
                    <a:lstStyle/>
                    <a:p>
                      <a:pPr algn="l" fontAlgn="b"/>
                      <a:r>
                        <a:rPr lang="en-US" sz="800" u="none" strike="noStrike">
                          <a:effectLst/>
                        </a:rPr>
                        <a:t>Gear Material</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$277.61</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655200218"/>
                  </a:ext>
                </a:extLst>
              </a:tr>
              <a:tr h="138478">
                <a:tc vMerge="1">
                  <a:txBody>
                    <a:bodyPr/>
                    <a:lstStyle/>
                    <a:p>
                      <a:endParaRPr lang="en-US"/>
                    </a:p>
                  </a:txBody>
                  <a:tcPr/>
                </a:tc>
                <a:tc>
                  <a:txBody>
                    <a:bodyPr/>
                    <a:lstStyle/>
                    <a:p>
                      <a:pPr algn="l" fontAlgn="b"/>
                      <a:r>
                        <a:rPr lang="en-US" sz="800" u="none" strike="noStrike">
                          <a:effectLst/>
                        </a:rPr>
                        <a:t>Front Half Shafts</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$250.00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666533390"/>
                  </a:ext>
                </a:extLst>
              </a:tr>
              <a:tr h="138478">
                <a:tc vMerge="1">
                  <a:txBody>
                    <a:bodyPr/>
                    <a:lstStyle/>
                    <a:p>
                      <a:endParaRPr lang="en-US"/>
                    </a:p>
                  </a:txBody>
                  <a:tcPr/>
                </a:tc>
                <a:tc>
                  <a:txBody>
                    <a:bodyPr/>
                    <a:lstStyle/>
                    <a:p>
                      <a:pPr algn="l" fontAlgn="b"/>
                      <a:r>
                        <a:rPr lang="en-US" sz="800" u="none" strike="noStrike">
                          <a:effectLst/>
                        </a:rPr>
                        <a:t>Gear Manufacturing</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Donated</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555018133"/>
                  </a:ext>
                </a:extLst>
              </a:tr>
              <a:tr h="126999">
                <a:tc vMerge="1">
                  <a:txBody>
                    <a:bodyPr/>
                    <a:lstStyle/>
                    <a:p>
                      <a:endParaRPr lang="en-US"/>
                    </a:p>
                  </a:txBody>
                  <a:tcPr/>
                </a:tc>
                <a:tc>
                  <a:txBody>
                    <a:bodyPr/>
                    <a:lstStyle/>
                    <a:p>
                      <a:pPr algn="l" fontAlgn="b"/>
                      <a:r>
                        <a:rPr lang="en-US" sz="800" u="none" strike="noStrike">
                          <a:effectLst/>
                        </a:rPr>
                        <a:t>Gear Box material</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Already have</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3448581278"/>
                  </a:ext>
                </a:extLst>
              </a:tr>
              <a:tr h="138478">
                <a:tc vMerge="1">
                  <a:txBody>
                    <a:bodyPr/>
                    <a:lstStyle/>
                    <a:p>
                      <a:endParaRPr lang="en-US"/>
                    </a:p>
                  </a:txBody>
                  <a:tcPr/>
                </a:tc>
                <a:tc>
                  <a:txBody>
                    <a:bodyPr/>
                    <a:lstStyle/>
                    <a:p>
                      <a:pPr algn="l" fontAlgn="b"/>
                      <a:r>
                        <a:rPr lang="en-US" sz="800" u="none" strike="noStrike">
                          <a:effectLst/>
                        </a:rPr>
                        <a:t>Sprocket Material</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Already have</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567195160"/>
                  </a:ext>
                </a:extLst>
              </a:tr>
              <a:tr h="138478">
                <a:tc vMerge="1">
                  <a:txBody>
                    <a:bodyPr/>
                    <a:lstStyle/>
                    <a:p>
                      <a:endParaRPr lang="en-US"/>
                    </a:p>
                  </a:txBody>
                  <a:tcPr/>
                </a:tc>
                <a:tc>
                  <a:txBody>
                    <a:bodyPr/>
                    <a:lstStyle/>
                    <a:p>
                      <a:pPr algn="l" fontAlgn="b"/>
                      <a:r>
                        <a:rPr lang="en-US" sz="800" u="none" strike="noStrike">
                          <a:effectLst/>
                        </a:rPr>
                        <a:t>Shaft Material</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$400.00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025482677"/>
                  </a:ext>
                </a:extLst>
              </a:tr>
              <a:tr h="138478">
                <a:tc vMerge="1">
                  <a:txBody>
                    <a:bodyPr/>
                    <a:lstStyle/>
                    <a:p>
                      <a:endParaRPr lang="en-US"/>
                    </a:p>
                  </a:txBody>
                  <a:tcPr/>
                </a:tc>
                <a:tc>
                  <a:txBody>
                    <a:bodyPr/>
                    <a:lstStyle/>
                    <a:p>
                      <a:pPr algn="l" fontAlgn="b"/>
                      <a:r>
                        <a:rPr lang="en-US" sz="800" u="none" strike="noStrike">
                          <a:effectLst/>
                        </a:rPr>
                        <a:t>Protective Guards</a:t>
                      </a:r>
                      <a:endParaRPr lang="en-US" sz="800" b="0" i="0" u="none" strike="noStrike" err="1">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Donated</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461032805"/>
                  </a:ext>
                </a:extLst>
              </a:tr>
              <a:tr h="138478">
                <a:tc vMerge="1">
                  <a:txBody>
                    <a:bodyPr/>
                    <a:lstStyle/>
                    <a:p>
                      <a:endParaRPr lang="en-US"/>
                    </a:p>
                  </a:txBody>
                  <a:tcPr/>
                </a:tc>
                <a:tc>
                  <a:txBody>
                    <a:bodyPr/>
                    <a:lstStyle/>
                    <a:p>
                      <a:pPr algn="l" fontAlgn="b"/>
                      <a:r>
                        <a:rPr lang="en-US" sz="800" u="none" strike="noStrike">
                          <a:effectLst/>
                        </a:rPr>
                        <a:t>Material for chain tensioner</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$100.00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472409178"/>
                  </a:ext>
                </a:extLst>
              </a:tr>
              <a:tr h="138478">
                <a:tc vMerge="1">
                  <a:txBody>
                    <a:bodyPr/>
                    <a:lstStyle/>
                    <a:p>
                      <a:endParaRPr lang="en-US"/>
                    </a:p>
                  </a:txBody>
                  <a:tcPr/>
                </a:tc>
                <a:tc>
                  <a:txBody>
                    <a:bodyPr/>
                    <a:lstStyle/>
                    <a:p>
                      <a:pPr algn="l" fontAlgn="b"/>
                      <a:r>
                        <a:rPr lang="en-US" sz="800" u="none" strike="noStrike">
                          <a:effectLst/>
                        </a:rPr>
                        <a:t>Bearings</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Donated</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801210048"/>
                  </a:ext>
                </a:extLst>
              </a:tr>
              <a:tr h="143253">
                <a:tc vMerge="1">
                  <a:txBody>
                    <a:bodyPr/>
                    <a:lstStyle/>
                    <a:p>
                      <a:endParaRPr lang="en-US"/>
                    </a:p>
                  </a:txBody>
                  <a:tcPr/>
                </a:tc>
                <a:tc>
                  <a:txBody>
                    <a:bodyPr/>
                    <a:lstStyle/>
                    <a:p>
                      <a:pPr algn="l" fontAlgn="b"/>
                      <a:r>
                        <a:rPr lang="en-US" sz="800" u="none" strike="noStrike">
                          <a:effectLst/>
                        </a:rPr>
                        <a:t>Chain</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$40.00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310953155"/>
                  </a:ext>
                </a:extLst>
              </a:tr>
              <a:tr h="138478">
                <a:tc rowSpan="16">
                  <a:txBody>
                    <a:bodyPr/>
                    <a:lstStyle/>
                    <a:p>
                      <a:pPr algn="ctr" fontAlgn="b"/>
                      <a:r>
                        <a:rPr lang="en-US" sz="800" u="none" strike="noStrike">
                          <a:effectLst/>
                        </a:rPr>
                        <a:t>Front End</a:t>
                      </a:r>
                      <a:endParaRPr lang="en-US" sz="800" b="0" i="0" u="none" strike="noStrike">
                        <a:solidFill>
                          <a:srgbClr val="000000"/>
                        </a:solidFill>
                        <a:effectLst/>
                        <a:latin typeface="Calibri"/>
                      </a:endParaRPr>
                    </a:p>
                  </a:txBody>
                  <a:tcPr marL="3573" marR="3573" marT="3573" marB="0" anchor="ctr"/>
                </a:tc>
                <a:tc>
                  <a:txBody>
                    <a:bodyPr/>
                    <a:lstStyle/>
                    <a:p>
                      <a:pPr algn="l" fontAlgn="b"/>
                      <a:r>
                        <a:rPr lang="en-US" sz="800" u="none" strike="noStrike">
                          <a:effectLst/>
                        </a:rPr>
                        <a:t>Spherical Ball Joint</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u="none" strike="noStrike">
                          <a:effectLst/>
                        </a:rPr>
                        <a:t>fkrodends.com</a:t>
                      </a:r>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$15.00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143263529"/>
                  </a:ext>
                </a:extLst>
              </a:tr>
              <a:tr h="138478">
                <a:tc vMerge="1">
                  <a:txBody>
                    <a:bodyPr/>
                    <a:lstStyle/>
                    <a:p>
                      <a:endParaRPr lang="en-US"/>
                    </a:p>
                  </a:txBody>
                  <a:tcPr/>
                </a:tc>
                <a:tc>
                  <a:txBody>
                    <a:bodyPr/>
                    <a:lstStyle/>
                    <a:p>
                      <a:pPr algn="l" fontAlgn="b"/>
                      <a:r>
                        <a:rPr lang="en-US" sz="800" u="none" strike="noStrike">
                          <a:effectLst/>
                        </a:rPr>
                        <a:t>Ball Joint Cup</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u="none" strike="noStrike">
                          <a:effectLst/>
                        </a:rPr>
                        <a:t>fkrodends.com</a:t>
                      </a:r>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$20.99</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673350191"/>
                  </a:ext>
                </a:extLst>
              </a:tr>
              <a:tr h="138478">
                <a:tc vMerge="1">
                  <a:txBody>
                    <a:bodyPr/>
                    <a:lstStyle/>
                    <a:p>
                      <a:endParaRPr lang="en-US"/>
                    </a:p>
                  </a:txBody>
                  <a:tcPr/>
                </a:tc>
                <a:tc>
                  <a:txBody>
                    <a:bodyPr/>
                    <a:lstStyle/>
                    <a:p>
                      <a:pPr algn="l" fontAlgn="b"/>
                      <a:r>
                        <a:rPr lang="en-US" sz="800" u="none" strike="noStrike">
                          <a:effectLst/>
                        </a:rPr>
                        <a:t>Oil Embedded Bronze Bushing</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$1.65</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3130167738"/>
                  </a:ext>
                </a:extLst>
              </a:tr>
              <a:tr h="138478">
                <a:tc vMerge="1">
                  <a:txBody>
                    <a:bodyPr/>
                    <a:lstStyle/>
                    <a:p>
                      <a:endParaRPr lang="en-US"/>
                    </a:p>
                  </a:txBody>
                  <a:tcPr/>
                </a:tc>
                <a:tc>
                  <a:txBody>
                    <a:bodyPr/>
                    <a:lstStyle/>
                    <a:p>
                      <a:pPr algn="l" fontAlgn="b"/>
                      <a:r>
                        <a:rPr lang="en-US" sz="800" u="none" strike="noStrike">
                          <a:effectLst/>
                        </a:rPr>
                        <a:t>Tube (1 x 0.0625)</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$50.00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282696984"/>
                  </a:ext>
                </a:extLst>
              </a:tr>
              <a:tr h="138478">
                <a:tc vMerge="1">
                  <a:txBody>
                    <a:bodyPr/>
                    <a:lstStyle/>
                    <a:p>
                      <a:endParaRPr lang="en-US"/>
                    </a:p>
                  </a:txBody>
                  <a:tcPr/>
                </a:tc>
                <a:tc>
                  <a:txBody>
                    <a:bodyPr/>
                    <a:lstStyle/>
                    <a:p>
                      <a:pPr algn="l" fontAlgn="b"/>
                      <a:r>
                        <a:rPr lang="en-US" sz="800" u="none" strike="noStrike">
                          <a:effectLst/>
                        </a:rPr>
                        <a:t>Bushing Shoulder Bolt</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Already have</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677552319"/>
                  </a:ext>
                </a:extLst>
              </a:tr>
              <a:tr h="138478">
                <a:tc vMerge="1">
                  <a:txBody>
                    <a:bodyPr/>
                    <a:lstStyle/>
                    <a:p>
                      <a:endParaRPr lang="en-US"/>
                    </a:p>
                  </a:txBody>
                  <a:tcPr/>
                </a:tc>
                <a:tc>
                  <a:txBody>
                    <a:bodyPr/>
                    <a:lstStyle/>
                    <a:p>
                      <a:pPr algn="l" fontAlgn="b"/>
                      <a:r>
                        <a:rPr lang="en-US" sz="800" u="none" strike="noStrike">
                          <a:effectLst/>
                        </a:rPr>
                        <a:t>Spherical Shoulder Bolt</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$2.35</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301314598"/>
                  </a:ext>
                </a:extLst>
              </a:tr>
              <a:tr h="138478">
                <a:tc vMerge="1">
                  <a:txBody>
                    <a:bodyPr/>
                    <a:lstStyle/>
                    <a:p>
                      <a:endParaRPr lang="en-US"/>
                    </a:p>
                  </a:txBody>
                  <a:tcPr/>
                </a:tc>
                <a:tc>
                  <a:txBody>
                    <a:bodyPr/>
                    <a:lstStyle/>
                    <a:p>
                      <a:pPr algn="l" fontAlgn="b"/>
                      <a:r>
                        <a:rPr lang="en-US" sz="800" u="none" strike="noStrike">
                          <a:effectLst/>
                        </a:rPr>
                        <a:t>Spherical High Misalignment Spacers</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u="none" strike="noStrike">
                          <a:effectLst/>
                        </a:rPr>
                        <a:t>fkrodends.com</a:t>
                      </a:r>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$15.99</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57187081"/>
                  </a:ext>
                </a:extLst>
              </a:tr>
              <a:tr h="138478">
                <a:tc vMerge="1">
                  <a:txBody>
                    <a:bodyPr/>
                    <a:lstStyle/>
                    <a:p>
                      <a:endParaRPr lang="en-US"/>
                    </a:p>
                  </a:txBody>
                  <a:tcPr/>
                </a:tc>
                <a:tc>
                  <a:txBody>
                    <a:bodyPr/>
                    <a:lstStyle/>
                    <a:p>
                      <a:pPr algn="l" fontAlgn="b"/>
                      <a:r>
                        <a:rPr lang="en-US" sz="800" u="none" strike="noStrike">
                          <a:effectLst/>
                        </a:rPr>
                        <a:t>Nylon Nuts</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$0.79</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3867808047"/>
                  </a:ext>
                </a:extLst>
              </a:tr>
              <a:tr h="138478">
                <a:tc vMerge="1">
                  <a:txBody>
                    <a:bodyPr/>
                    <a:lstStyle/>
                    <a:p>
                      <a:endParaRPr lang="en-US"/>
                    </a:p>
                  </a:txBody>
                  <a:tcPr/>
                </a:tc>
                <a:tc>
                  <a:txBody>
                    <a:bodyPr/>
                    <a:lstStyle/>
                    <a:p>
                      <a:pPr algn="l" fontAlgn="b"/>
                      <a:r>
                        <a:rPr lang="en-US" sz="800" u="none" strike="noStrike">
                          <a:effectLst/>
                        </a:rPr>
                        <a:t>Tie Rod</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$25.00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3939224814"/>
                  </a:ext>
                </a:extLst>
              </a:tr>
              <a:tr h="138478">
                <a:tc vMerge="1">
                  <a:txBody>
                    <a:bodyPr/>
                    <a:lstStyle/>
                    <a:p>
                      <a:endParaRPr lang="en-US"/>
                    </a:p>
                  </a:txBody>
                  <a:tcPr/>
                </a:tc>
                <a:tc>
                  <a:txBody>
                    <a:bodyPr/>
                    <a:lstStyle/>
                    <a:p>
                      <a:pPr algn="l" fontAlgn="b"/>
                      <a:r>
                        <a:rPr lang="en-US" sz="800" u="none" strike="noStrike">
                          <a:effectLst/>
                        </a:rPr>
                        <a:t>Steering Heim</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u="none" strike="noStrike">
                          <a:effectLst/>
                        </a:rPr>
                        <a:t>fkrodends.com</a:t>
                      </a:r>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$13.25</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905455993"/>
                  </a:ext>
                </a:extLst>
              </a:tr>
              <a:tr h="138478">
                <a:tc vMerge="1">
                  <a:txBody>
                    <a:bodyPr/>
                    <a:lstStyle/>
                    <a:p>
                      <a:endParaRPr lang="en-US"/>
                    </a:p>
                  </a:txBody>
                  <a:tcPr/>
                </a:tc>
                <a:tc>
                  <a:txBody>
                    <a:bodyPr/>
                    <a:lstStyle/>
                    <a:p>
                      <a:pPr algn="l" fontAlgn="b"/>
                      <a:r>
                        <a:rPr lang="en-US" sz="800" u="none" strike="noStrike">
                          <a:effectLst/>
                        </a:rPr>
                        <a:t>Lug Nuts</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$1.05</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733331060"/>
                  </a:ext>
                </a:extLst>
              </a:tr>
              <a:tr h="90167">
                <a:tc vMerge="1">
                  <a:txBody>
                    <a:bodyPr/>
                    <a:lstStyle/>
                    <a:p>
                      <a:endParaRPr lang="en-US"/>
                    </a:p>
                  </a:txBody>
                  <a:tcPr/>
                </a:tc>
                <a:tc>
                  <a:txBody>
                    <a:bodyPr/>
                    <a:lstStyle/>
                    <a:p>
                      <a:pPr algn="l" fontAlgn="b"/>
                      <a:r>
                        <a:rPr lang="en-US" sz="800" u="none" strike="noStrike">
                          <a:effectLst/>
                        </a:rPr>
                        <a:t>Wheel Studs</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$2.30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916882442"/>
                  </a:ext>
                </a:extLst>
              </a:tr>
              <a:tr h="138478">
                <a:tc vMerge="1">
                  <a:txBody>
                    <a:bodyPr/>
                    <a:lstStyle/>
                    <a:p>
                      <a:endParaRPr lang="en-US"/>
                    </a:p>
                  </a:txBody>
                  <a:tcPr/>
                </a:tc>
                <a:tc>
                  <a:txBody>
                    <a:bodyPr/>
                    <a:lstStyle/>
                    <a:p>
                      <a:pPr algn="l" fontAlgn="b"/>
                      <a:r>
                        <a:rPr lang="en-US" sz="800" u="none" strike="noStrike">
                          <a:effectLst/>
                        </a:rPr>
                        <a:t>Shock Mount Hardware</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$19.85</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963080306"/>
                  </a:ext>
                </a:extLst>
              </a:tr>
              <a:tr h="138478">
                <a:tc vMerge="1">
                  <a:txBody>
                    <a:bodyPr/>
                    <a:lstStyle/>
                    <a:p>
                      <a:endParaRPr lang="en-US"/>
                    </a:p>
                  </a:txBody>
                  <a:tcPr/>
                </a:tc>
                <a:tc>
                  <a:txBody>
                    <a:bodyPr/>
                    <a:lstStyle/>
                    <a:p>
                      <a:pPr algn="l" fontAlgn="b"/>
                      <a:r>
                        <a:rPr lang="en-US" sz="800" u="none" strike="noStrike">
                          <a:effectLst/>
                        </a:rPr>
                        <a:t>Shocks</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$750.00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713649493"/>
                  </a:ext>
                </a:extLst>
              </a:tr>
              <a:tr h="138478">
                <a:tc vMerge="1">
                  <a:txBody>
                    <a:bodyPr/>
                    <a:lstStyle/>
                    <a:p>
                      <a:endParaRPr lang="en-US"/>
                    </a:p>
                  </a:txBody>
                  <a:tcPr/>
                </a:tc>
                <a:tc>
                  <a:txBody>
                    <a:bodyPr/>
                    <a:lstStyle/>
                    <a:p>
                      <a:pPr algn="l" fontAlgn="b"/>
                      <a:r>
                        <a:rPr lang="en-US" sz="800" u="none" strike="noStrike">
                          <a:effectLst/>
                        </a:rPr>
                        <a:t>Hubs</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$50.00</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u="none" strike="noStrike">
                          <a:effectLst/>
                        </a:rPr>
                        <a:t>6061 Alum.</a:t>
                      </a:r>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530184979"/>
                  </a:ext>
                </a:extLst>
              </a:tr>
              <a:tr h="143253">
                <a:tc vMerge="1">
                  <a:txBody>
                    <a:bodyPr/>
                    <a:lstStyle/>
                    <a:p>
                      <a:endParaRPr lang="en-US"/>
                    </a:p>
                  </a:txBody>
                  <a:tcPr/>
                </a:tc>
                <a:tc>
                  <a:txBody>
                    <a:bodyPr/>
                    <a:lstStyle/>
                    <a:p>
                      <a:pPr algn="l" fontAlgn="b"/>
                      <a:r>
                        <a:rPr lang="en-US" sz="800" u="none" strike="noStrike">
                          <a:effectLst/>
                        </a:rPr>
                        <a:t>Steering Knuckle </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$75.00</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u="none" strike="noStrike">
                          <a:effectLst/>
                        </a:rPr>
                        <a:t>6061 Alum.</a:t>
                      </a:r>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3470789436"/>
                  </a:ext>
                </a:extLst>
              </a:tr>
              <a:tr h="138478">
                <a:tc rowSpan="11">
                  <a:txBody>
                    <a:bodyPr/>
                    <a:lstStyle/>
                    <a:p>
                      <a:pPr algn="ctr" fontAlgn="b"/>
                      <a:r>
                        <a:rPr lang="en-US" sz="800" u="none" strike="noStrike">
                          <a:effectLst/>
                        </a:rPr>
                        <a:t>Rear End</a:t>
                      </a:r>
                      <a:endParaRPr lang="en-US" sz="800" b="0" i="0" u="none" strike="noStrike">
                        <a:solidFill>
                          <a:srgbClr val="000000"/>
                        </a:solidFill>
                        <a:effectLst/>
                        <a:latin typeface="Calibri"/>
                      </a:endParaRPr>
                    </a:p>
                  </a:txBody>
                  <a:tcPr marL="3573" marR="3573" marT="3573" marB="0" anchor="ctr"/>
                </a:tc>
                <a:tc>
                  <a:txBody>
                    <a:bodyPr/>
                    <a:lstStyle/>
                    <a:p>
                      <a:pPr algn="l" fontAlgn="b"/>
                      <a:r>
                        <a:rPr lang="en-US" sz="800" u="none" strike="noStrike">
                          <a:effectLst/>
                        </a:rPr>
                        <a:t>Hoop arm</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$100.00</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b="0" i="0" u="none" strike="noStrike">
                          <a:solidFill>
                            <a:srgbClr val="000000"/>
                          </a:solidFill>
                          <a:effectLst/>
                          <a:latin typeface="Calibri"/>
                        </a:rPr>
                        <a:t>1045 steel</a:t>
                      </a:r>
                    </a:p>
                  </a:txBody>
                  <a:tcPr marL="3573" marR="3573" marT="3573" marB="0" anchor="b"/>
                </a:tc>
                <a:extLst>
                  <a:ext uri="{0D108BD9-81ED-4DB2-BD59-A6C34878D82A}">
                    <a16:rowId xmlns:a16="http://schemas.microsoft.com/office/drawing/2014/main" val="2238140221"/>
                  </a:ext>
                </a:extLst>
              </a:tr>
              <a:tr h="138478">
                <a:tc vMerge="1">
                  <a:txBody>
                    <a:bodyPr/>
                    <a:lstStyle/>
                    <a:p>
                      <a:endParaRPr lang="en-US"/>
                    </a:p>
                  </a:txBody>
                  <a:tcPr/>
                </a:tc>
                <a:tc>
                  <a:txBody>
                    <a:bodyPr/>
                    <a:lstStyle/>
                    <a:p>
                      <a:pPr algn="l" fontAlgn="b"/>
                      <a:r>
                        <a:rPr lang="en-US" sz="800" u="none" strike="noStrike">
                          <a:effectLst/>
                        </a:rPr>
                        <a:t>Knuckle</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$120.00</a:t>
                      </a:r>
                      <a:endParaRPr lang="en-US" sz="800" b="0" i="0" u="none" strike="noStrike">
                        <a:solidFill>
                          <a:srgbClr val="000000"/>
                        </a:solidFill>
                        <a:effectLst/>
                        <a:latin typeface="Calibri"/>
                      </a:endParaRPr>
                    </a:p>
                  </a:txBody>
                  <a:tcPr marL="3573" marR="3573" marT="3573" marB="0" anchor="b"/>
                </a:tc>
                <a:tc>
                  <a:txBody>
                    <a:bodyPr/>
                    <a:lstStyle/>
                    <a:p>
                      <a:pPr algn="l" fontAlgn="b"/>
                      <a:r>
                        <a:rPr lang="en-US" sz="800" b="0" i="0" u="none" strike="noStrike">
                          <a:solidFill>
                            <a:srgbClr val="000000"/>
                          </a:solidFill>
                          <a:effectLst/>
                          <a:latin typeface="Calibri"/>
                        </a:rPr>
                        <a:t>6061 Alum</a:t>
                      </a:r>
                    </a:p>
                  </a:txBody>
                  <a:tcPr marL="3573" marR="3573" marT="3573" marB="0" anchor="b"/>
                </a:tc>
                <a:extLst>
                  <a:ext uri="{0D108BD9-81ED-4DB2-BD59-A6C34878D82A}">
                    <a16:rowId xmlns:a16="http://schemas.microsoft.com/office/drawing/2014/main" val="821882349"/>
                  </a:ext>
                </a:extLst>
              </a:tr>
              <a:tr h="138477">
                <a:tc vMerge="1">
                  <a:txBody>
                    <a:bodyPr/>
                    <a:lstStyle/>
                    <a:p>
                      <a:endParaRPr lang="en-US"/>
                    </a:p>
                  </a:txBody>
                  <a:tcPr/>
                </a:tc>
                <a:tc>
                  <a:txBody>
                    <a:bodyPr/>
                    <a:lstStyle/>
                    <a:p>
                      <a:pPr lvl="0" algn="l">
                        <a:buNone/>
                      </a:pPr>
                      <a:r>
                        <a:rPr lang="en-US" sz="800" u="none" strike="noStrike">
                          <a:effectLst/>
                        </a:rPr>
                        <a:t>Wheel Bearing</a:t>
                      </a:r>
                      <a:endParaRPr lang="en-US"/>
                    </a:p>
                  </a:txBody>
                  <a:tcPr marL="3573" marR="3573" marT="3573" marB="0" anchor="b"/>
                </a:tc>
                <a:tc>
                  <a:txBody>
                    <a:bodyPr/>
                    <a:lstStyle/>
                    <a:p>
                      <a:pPr lvl="0" algn="l">
                        <a:buNone/>
                      </a:pPr>
                      <a:endParaRPr lang="en-US" sz="800" b="0" i="0" u="none" strike="noStrike">
                        <a:solidFill>
                          <a:srgbClr val="000000"/>
                        </a:solidFill>
                        <a:effectLst/>
                        <a:latin typeface="Calibri"/>
                      </a:endParaRPr>
                    </a:p>
                  </a:txBody>
                  <a:tcPr marL="3573" marR="3573" marT="3573" marB="0" anchor="b"/>
                </a:tc>
                <a:tc>
                  <a:txBody>
                    <a:bodyPr/>
                    <a:lstStyle/>
                    <a:p>
                      <a:pPr lvl="0" algn="ctr">
                        <a:buNone/>
                      </a:pPr>
                      <a:r>
                        <a:rPr lang="en-US" sz="800" u="none" strike="noStrike">
                          <a:effectLst/>
                        </a:rPr>
                        <a:t>$60.00</a:t>
                      </a:r>
                    </a:p>
                  </a:txBody>
                  <a:tcPr marL="3573" marR="3573" marT="3573" marB="0" anchor="b"/>
                </a:tc>
                <a:tc>
                  <a:txBody>
                    <a:bodyPr/>
                    <a:lstStyle/>
                    <a:p>
                      <a:pPr lvl="0" algn="l">
                        <a:buNone/>
                      </a:pPr>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460083103"/>
                  </a:ext>
                </a:extLst>
              </a:tr>
              <a:tr h="138478">
                <a:tc vMerge="1">
                  <a:txBody>
                    <a:bodyPr/>
                    <a:lstStyle/>
                    <a:p>
                      <a:endParaRPr lang="en-US"/>
                    </a:p>
                  </a:txBody>
                  <a:tcPr/>
                </a:tc>
                <a:tc>
                  <a:txBody>
                    <a:bodyPr/>
                    <a:lstStyle/>
                    <a:p>
                      <a:pPr algn="l" fontAlgn="b"/>
                      <a:r>
                        <a:rPr lang="en-US" sz="800" u="none" strike="noStrike">
                          <a:effectLst/>
                        </a:rPr>
                        <a:t>Polyurethane Bushings Knuckle side </a:t>
                      </a:r>
                      <a:endParaRPr lang="en-US" sz="800" b="0" i="0" u="none" strike="noStrike">
                        <a:solidFill>
                          <a:srgbClr val="444444"/>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$40.00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957381580"/>
                  </a:ext>
                </a:extLst>
              </a:tr>
              <a:tr h="138478">
                <a:tc vMerge="1">
                  <a:txBody>
                    <a:bodyPr/>
                    <a:lstStyle/>
                    <a:p>
                      <a:endParaRPr lang="en-US"/>
                    </a:p>
                  </a:txBody>
                  <a:tcPr/>
                </a:tc>
                <a:tc>
                  <a:txBody>
                    <a:bodyPr/>
                    <a:lstStyle/>
                    <a:p>
                      <a:pPr algn="l" fontAlgn="b"/>
                      <a:r>
                        <a:rPr lang="en-US" sz="800" u="none" strike="noStrike">
                          <a:effectLst/>
                        </a:rPr>
                        <a:t>Polyurethane Bushings Frame side </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$40.00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328853753"/>
                  </a:ext>
                </a:extLst>
              </a:tr>
              <a:tr h="138478">
                <a:tc vMerge="1">
                  <a:txBody>
                    <a:bodyPr/>
                    <a:lstStyle/>
                    <a:p>
                      <a:endParaRPr lang="en-US"/>
                    </a:p>
                  </a:txBody>
                  <a:tcPr/>
                </a:tc>
                <a:tc>
                  <a:txBody>
                    <a:bodyPr/>
                    <a:lstStyle/>
                    <a:p>
                      <a:pPr algn="l" fontAlgn="b"/>
                      <a:r>
                        <a:rPr lang="en-US" sz="800" u="none" strike="noStrike">
                          <a:effectLst/>
                        </a:rPr>
                        <a:t>Knuckle Bolts </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$8.00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435430878"/>
                  </a:ext>
                </a:extLst>
              </a:tr>
              <a:tr h="138478">
                <a:tc vMerge="1">
                  <a:txBody>
                    <a:bodyPr/>
                    <a:lstStyle/>
                    <a:p>
                      <a:endParaRPr lang="en-US"/>
                    </a:p>
                  </a:txBody>
                  <a:tcPr/>
                </a:tc>
                <a:tc>
                  <a:txBody>
                    <a:bodyPr/>
                    <a:lstStyle/>
                    <a:p>
                      <a:pPr algn="l" fontAlgn="b"/>
                      <a:r>
                        <a:rPr lang="en-US" sz="800" u="none" strike="noStrike">
                          <a:effectLst/>
                        </a:rPr>
                        <a:t>Frame side Bolts </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$8.00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271645127"/>
                  </a:ext>
                </a:extLst>
              </a:tr>
              <a:tr h="138478">
                <a:tc vMerge="1">
                  <a:txBody>
                    <a:bodyPr/>
                    <a:lstStyle/>
                    <a:p>
                      <a:endParaRPr lang="en-US"/>
                    </a:p>
                  </a:txBody>
                  <a:tcPr/>
                </a:tc>
                <a:tc>
                  <a:txBody>
                    <a:bodyPr/>
                    <a:lstStyle/>
                    <a:p>
                      <a:pPr algn="l" fontAlgn="b"/>
                      <a:r>
                        <a:rPr lang="en-US" sz="800" u="none" strike="noStrike">
                          <a:effectLst/>
                        </a:rPr>
                        <a:t>Knuckle Bearings </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$60.00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138740675"/>
                  </a:ext>
                </a:extLst>
              </a:tr>
              <a:tr h="138478">
                <a:tc vMerge="1">
                  <a:txBody>
                    <a:bodyPr/>
                    <a:lstStyle/>
                    <a:p>
                      <a:endParaRPr lang="en-US"/>
                    </a:p>
                  </a:txBody>
                  <a:tcPr/>
                </a:tc>
                <a:tc>
                  <a:txBody>
                    <a:bodyPr/>
                    <a:lstStyle/>
                    <a:p>
                      <a:pPr algn="l" fontAlgn="b"/>
                      <a:r>
                        <a:rPr lang="en-US" sz="800" u="none" strike="noStrike">
                          <a:effectLst/>
                        </a:rPr>
                        <a:t>Avocado steel plates </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$5.00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1971862432"/>
                  </a:ext>
                </a:extLst>
              </a:tr>
              <a:tr h="138478">
                <a:tc vMerge="1">
                  <a:txBody>
                    <a:bodyPr/>
                    <a:lstStyle/>
                    <a:p>
                      <a:endParaRPr lang="en-US"/>
                    </a:p>
                  </a:txBody>
                  <a:tcPr/>
                </a:tc>
                <a:tc>
                  <a:txBody>
                    <a:bodyPr/>
                    <a:lstStyle/>
                    <a:p>
                      <a:pPr algn="l" fontAlgn="b"/>
                      <a:r>
                        <a:rPr lang="en-US" sz="800" u="none" strike="noStrike">
                          <a:effectLst/>
                        </a:rPr>
                        <a:t>Shock Mounts </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$5.00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669841913"/>
                  </a:ext>
                </a:extLst>
              </a:tr>
              <a:tr h="138478">
                <a:tc vMerge="1">
                  <a:txBody>
                    <a:bodyPr/>
                    <a:lstStyle/>
                    <a:p>
                      <a:endParaRPr lang="en-US"/>
                    </a:p>
                  </a:txBody>
                  <a:tcPr/>
                </a:tc>
                <a:tc>
                  <a:txBody>
                    <a:bodyPr/>
                    <a:lstStyle/>
                    <a:p>
                      <a:pPr algn="l" fontAlgn="b"/>
                      <a:r>
                        <a:rPr lang="en-US" sz="800" u="none" strike="noStrike">
                          <a:effectLst/>
                        </a:rPr>
                        <a:t>Coil over Shocks </a:t>
                      </a: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ctr" fontAlgn="b"/>
                      <a:r>
                        <a:rPr lang="en-US" sz="800" u="none" strike="noStrike">
                          <a:effectLst/>
                        </a:rPr>
                        <a:t>$800.00</a:t>
                      </a:r>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2717654532"/>
                  </a:ext>
                </a:extLst>
              </a:tr>
              <a:tr h="174625">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tc>
                  <a:txBody>
                    <a:bodyPr/>
                    <a:lstStyle/>
                    <a:p>
                      <a:pPr lvl="0" algn="r">
                        <a:buNone/>
                      </a:pPr>
                      <a:r>
                        <a:rPr lang="en-US" sz="900" b="1" i="0" u="none" strike="noStrike">
                          <a:solidFill>
                            <a:srgbClr val="000000"/>
                          </a:solidFill>
                          <a:effectLst/>
                          <a:latin typeface="Calibri"/>
                        </a:rPr>
                        <a:t>Total:</a:t>
                      </a:r>
                      <a:endParaRPr lang="en-US" sz="900" b="1"/>
                    </a:p>
                  </a:txBody>
                  <a:tcPr marL="3573" marR="3573" marT="3573" marB="0" anchor="b"/>
                </a:tc>
                <a:tc>
                  <a:txBody>
                    <a:bodyPr/>
                    <a:lstStyle/>
                    <a:p>
                      <a:pPr lvl="0" algn="ctr">
                        <a:buNone/>
                      </a:pPr>
                      <a:r>
                        <a:rPr lang="en-US" sz="900" b="1" u="none" strike="noStrike">
                          <a:effectLst/>
                        </a:rPr>
                        <a:t>$3,681.83</a:t>
                      </a:r>
                      <a:endParaRPr lang="en-US" sz="900" b="1" i="0" u="none" strike="noStrike">
                        <a:solidFill>
                          <a:srgbClr val="000000"/>
                        </a:solidFill>
                        <a:effectLst/>
                        <a:latin typeface="Calibri"/>
                      </a:endParaRPr>
                    </a:p>
                  </a:txBody>
                  <a:tcPr marL="3573" marR="3573" marT="3573" marB="0" anchor="b"/>
                </a:tc>
                <a:tc>
                  <a:txBody>
                    <a:bodyPr/>
                    <a:lstStyle/>
                    <a:p>
                      <a:pPr algn="l" fontAlgn="b"/>
                      <a:endParaRPr lang="en-US" sz="800" b="0" i="0" u="none" strike="noStrike">
                        <a:solidFill>
                          <a:srgbClr val="000000"/>
                        </a:solidFill>
                        <a:effectLst/>
                        <a:latin typeface="Calibri"/>
                      </a:endParaRPr>
                    </a:p>
                  </a:txBody>
                  <a:tcPr marL="3573" marR="3573" marT="3573" marB="0" anchor="b"/>
                </a:tc>
                <a:extLst>
                  <a:ext uri="{0D108BD9-81ED-4DB2-BD59-A6C34878D82A}">
                    <a16:rowId xmlns:a16="http://schemas.microsoft.com/office/drawing/2014/main" val="4144296474"/>
                  </a:ext>
                </a:extLst>
              </a:tr>
            </a:tbl>
          </a:graphicData>
        </a:graphic>
      </p:graphicFrame>
      <p:sp>
        <p:nvSpPr>
          <p:cNvPr id="8" name="TextBox 7">
            <a:extLst>
              <a:ext uri="{FF2B5EF4-FFF2-40B4-BE49-F238E27FC236}">
                <a16:creationId xmlns:a16="http://schemas.microsoft.com/office/drawing/2014/main" id="{5F20BE58-764A-439B-B01B-7735BDDD85AB}"/>
              </a:ext>
            </a:extLst>
          </p:cNvPr>
          <p:cNvSpPr txBox="1"/>
          <p:nvPr/>
        </p:nvSpPr>
        <p:spPr>
          <a:xfrm>
            <a:off x="6707996" y="305208"/>
            <a:ext cx="4510343" cy="307777"/>
          </a:xfrm>
          <a:prstGeom prst="rect">
            <a:avLst/>
          </a:prstGeom>
          <a:noFill/>
        </p:spPr>
        <p:txBody>
          <a:bodyPr wrap="square" lIns="91440" tIns="45720" rIns="91440" bIns="45720" rtlCol="0" anchor="t">
            <a:spAutoFit/>
          </a:bodyPr>
          <a:lstStyle/>
          <a:p>
            <a:pPr algn="ctr"/>
            <a:r>
              <a:rPr lang="en-US" sz="1400">
                <a:solidFill>
                  <a:schemeClr val="bg1"/>
                </a:solidFill>
              </a:rPr>
              <a:t>Table 3: Bill of Materials</a:t>
            </a:r>
            <a:endParaRPr lang="en-US" sz="1400">
              <a:solidFill>
                <a:schemeClr val="bg1"/>
              </a:solidFill>
              <a:cs typeface="Calibri"/>
            </a:endParaRPr>
          </a:p>
        </p:txBody>
      </p:sp>
      <p:sp>
        <p:nvSpPr>
          <p:cNvPr id="10" name="Date Placeholder 9">
            <a:extLst>
              <a:ext uri="{FF2B5EF4-FFF2-40B4-BE49-F238E27FC236}">
                <a16:creationId xmlns:a16="http://schemas.microsoft.com/office/drawing/2014/main" id="{599CB5B9-DD44-4898-B777-1C8B19F380E2}"/>
              </a:ext>
            </a:extLst>
          </p:cNvPr>
          <p:cNvSpPr>
            <a:spLocks noGrp="1"/>
          </p:cNvSpPr>
          <p:nvPr>
            <p:ph type="dt" sz="half" idx="10"/>
          </p:nvPr>
        </p:nvSpPr>
        <p:spPr/>
        <p:txBody>
          <a:bodyPr/>
          <a:lstStyle/>
          <a:p>
            <a:fld id="{AAF9C878-8491-41BD-B46B-6A49EC63CF60}" type="datetime1">
              <a:rPr lang="en-US" smtClean="0"/>
              <a:t>3/30/2021</a:t>
            </a:fld>
            <a:endParaRPr lang="en-US"/>
          </a:p>
        </p:txBody>
      </p:sp>
      <p:sp>
        <p:nvSpPr>
          <p:cNvPr id="11" name="Footer Placeholder 10">
            <a:extLst>
              <a:ext uri="{FF2B5EF4-FFF2-40B4-BE49-F238E27FC236}">
                <a16:creationId xmlns:a16="http://schemas.microsoft.com/office/drawing/2014/main" id="{0F2B034D-4C30-4F73-B9C4-5F63606EF263}"/>
              </a:ext>
            </a:extLst>
          </p:cNvPr>
          <p:cNvSpPr>
            <a:spLocks noGrp="1"/>
          </p:cNvSpPr>
          <p:nvPr>
            <p:ph type="ftr" sz="quarter" idx="11"/>
          </p:nvPr>
        </p:nvSpPr>
        <p:spPr/>
        <p:txBody>
          <a:bodyPr/>
          <a:lstStyle/>
          <a:p>
            <a:r>
              <a:rPr lang="en-US"/>
              <a:t>Presenter:   Ashley                                              Project: SAE Baja</a:t>
            </a:r>
          </a:p>
        </p:txBody>
      </p:sp>
    </p:spTree>
    <p:extLst>
      <p:ext uri="{BB962C8B-B14F-4D97-AF65-F5344CB8AC3E}">
        <p14:creationId xmlns:p14="http://schemas.microsoft.com/office/powerpoint/2010/main" val="2145361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951271" y="702699"/>
            <a:ext cx="4800600" cy="1325563"/>
          </a:xfrm>
        </p:spPr>
        <p:txBody>
          <a:bodyPr anchor="b">
            <a:normAutofit/>
          </a:bodyPr>
          <a:lstStyle/>
          <a:p>
            <a:r>
              <a:rPr lang="en-US">
                <a:solidFill>
                  <a:schemeClr val="bg1"/>
                </a:solidFill>
                <a:cs typeface="Calibri Light"/>
              </a:rPr>
              <a:t>Conclusion</a:t>
            </a:r>
            <a:endParaRPr lang="en-US"/>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CECE83-457A-4063-9CDE-4BFCF7CA146C}"/>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600" b="1">
                <a:solidFill>
                  <a:schemeClr val="bg1"/>
                </a:solidFill>
                <a:cs typeface="Calibri"/>
              </a:rPr>
              <a:t>Thank you!</a:t>
            </a:r>
          </a:p>
          <a:p>
            <a:pPr marL="0" indent="0">
              <a:buNone/>
            </a:pPr>
            <a:endParaRPr lang="en-US" sz="1400">
              <a:solidFill>
                <a:schemeClr val="bg1"/>
              </a:solidFill>
              <a:cs typeface="Calibri"/>
            </a:endParaRPr>
          </a:p>
          <a:p>
            <a:r>
              <a:rPr lang="en-US" sz="1600" b="1">
                <a:solidFill>
                  <a:schemeClr val="bg1"/>
                </a:solidFill>
                <a:cs typeface="Calibri"/>
              </a:rPr>
              <a:t>Any Questions?</a:t>
            </a:r>
          </a:p>
        </p:txBody>
      </p: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11</a:t>
            </a:r>
          </a:p>
        </p:txBody>
      </p:sp>
      <p:pic>
        <p:nvPicPr>
          <p:cNvPr id="4" name="Picture 4" descr="A picture containing riding, person, dark, photo&#10;&#10;Description automatically generated">
            <a:extLst>
              <a:ext uri="{FF2B5EF4-FFF2-40B4-BE49-F238E27FC236}">
                <a16:creationId xmlns:a16="http://schemas.microsoft.com/office/drawing/2014/main" id="{0D7D25DA-F480-49D1-B837-0BFEF34EE8AA}"/>
              </a:ext>
            </a:extLst>
          </p:cNvPr>
          <p:cNvPicPr>
            <a:picLocks noChangeAspect="1"/>
          </p:cNvPicPr>
          <p:nvPr/>
        </p:nvPicPr>
        <p:blipFill>
          <a:blip r:embed="rId2"/>
          <a:stretch>
            <a:fillRect/>
          </a:stretch>
        </p:blipFill>
        <p:spPr>
          <a:xfrm>
            <a:off x="6100916" y="615840"/>
            <a:ext cx="5434780" cy="5614031"/>
          </a:xfrm>
          <a:prstGeom prst="rect">
            <a:avLst/>
          </a:prstGeom>
        </p:spPr>
      </p:pic>
      <p:sp>
        <p:nvSpPr>
          <p:cNvPr id="5" name="Date Placeholder 4">
            <a:extLst>
              <a:ext uri="{FF2B5EF4-FFF2-40B4-BE49-F238E27FC236}">
                <a16:creationId xmlns:a16="http://schemas.microsoft.com/office/drawing/2014/main" id="{E86E1474-DD78-4255-925A-EE5EBFAC3930}"/>
              </a:ext>
            </a:extLst>
          </p:cNvPr>
          <p:cNvSpPr>
            <a:spLocks noGrp="1"/>
          </p:cNvSpPr>
          <p:nvPr>
            <p:ph type="dt" sz="half" idx="10"/>
          </p:nvPr>
        </p:nvSpPr>
        <p:spPr/>
        <p:txBody>
          <a:bodyPr/>
          <a:lstStyle/>
          <a:p>
            <a:fld id="{2B4CA204-376E-428A-82E4-634C96D8C415}" type="datetime1">
              <a:rPr lang="en-US" smtClean="0"/>
              <a:t>3/30/2021</a:t>
            </a:fld>
            <a:endParaRPr lang="en-US"/>
          </a:p>
        </p:txBody>
      </p:sp>
      <p:sp>
        <p:nvSpPr>
          <p:cNvPr id="6" name="Footer Placeholder 5">
            <a:extLst>
              <a:ext uri="{FF2B5EF4-FFF2-40B4-BE49-F238E27FC236}">
                <a16:creationId xmlns:a16="http://schemas.microsoft.com/office/drawing/2014/main" id="{FC6DD3EA-C64F-4A5F-8B4B-DFA1C2454084}"/>
              </a:ext>
            </a:extLst>
          </p:cNvPr>
          <p:cNvSpPr>
            <a:spLocks noGrp="1"/>
          </p:cNvSpPr>
          <p:nvPr>
            <p:ph type="ftr" sz="quarter" idx="11"/>
          </p:nvPr>
        </p:nvSpPr>
        <p:spPr>
          <a:xfrm>
            <a:off x="4131485" y="6405876"/>
            <a:ext cx="4114800" cy="365125"/>
          </a:xfrm>
        </p:spPr>
        <p:txBody>
          <a:bodyPr/>
          <a:lstStyle/>
          <a:p>
            <a:r>
              <a:rPr lang="en-US"/>
              <a:t>Presenter:                                                 Project: SAE Baja</a:t>
            </a:r>
          </a:p>
        </p:txBody>
      </p:sp>
    </p:spTree>
    <p:extLst>
      <p:ext uri="{BB962C8B-B14F-4D97-AF65-F5344CB8AC3E}">
        <p14:creationId xmlns:p14="http://schemas.microsoft.com/office/powerpoint/2010/main" val="4211642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1295400" y="669925"/>
            <a:ext cx="4800600" cy="1325563"/>
          </a:xfrm>
        </p:spPr>
        <p:txBody>
          <a:bodyPr anchor="b">
            <a:normAutofit/>
          </a:bodyPr>
          <a:lstStyle/>
          <a:p>
            <a:r>
              <a:rPr lang="en-US">
                <a:solidFill>
                  <a:schemeClr val="bg1"/>
                </a:solidFill>
                <a:cs typeface="Calibri Light"/>
              </a:rPr>
              <a:t>Project Description</a:t>
            </a:r>
            <a:endParaRPr lang="en-US">
              <a:solidFill>
                <a:schemeClr val="bg1"/>
              </a:solidFill>
            </a:endParaRP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CECE83-457A-4063-9CDE-4BFCF7CA146C}"/>
              </a:ext>
            </a:extLst>
          </p:cNvPr>
          <p:cNvSpPr>
            <a:spLocks noGrp="1"/>
          </p:cNvSpPr>
          <p:nvPr>
            <p:ph idx="1"/>
          </p:nvPr>
        </p:nvSpPr>
        <p:spPr>
          <a:xfrm>
            <a:off x="1295400" y="2288833"/>
            <a:ext cx="4800600" cy="3711571"/>
          </a:xfrm>
        </p:spPr>
        <p:txBody>
          <a:bodyPr vert="horz" lIns="91440" tIns="45720" rIns="91440" bIns="45720" rtlCol="0">
            <a:normAutofit/>
          </a:bodyPr>
          <a:lstStyle/>
          <a:p>
            <a:r>
              <a:rPr lang="en-US" sz="1400">
                <a:solidFill>
                  <a:schemeClr val="bg1"/>
                </a:solidFill>
                <a:ea typeface="+mn-lt"/>
                <a:cs typeface="+mn-lt"/>
              </a:rPr>
              <a:t>The Baja capstone team aims to compete in the annual West Coast SAE BAJA Competition, where we can showcase our knowledge of the vehicle design to other schools and automotive industry representatives.</a:t>
            </a:r>
          </a:p>
          <a:p>
            <a:r>
              <a:rPr lang="en-US" sz="1400">
                <a:solidFill>
                  <a:schemeClr val="bg1"/>
                </a:solidFill>
                <a:ea typeface="+mn-lt"/>
                <a:cs typeface="+mn-lt"/>
              </a:rPr>
              <a:t>Team of 13 undergraduate Mechanical Engineering Students</a:t>
            </a:r>
          </a:p>
          <a:p>
            <a:pPr lvl="1"/>
            <a:r>
              <a:rPr lang="en-US" sz="1400">
                <a:solidFill>
                  <a:schemeClr val="bg1"/>
                </a:solidFill>
                <a:ea typeface="+mn-lt"/>
                <a:cs typeface="+mn-lt"/>
              </a:rPr>
              <a:t>4 Sub-teams: Frame, Drive Train, Front End, Rear End</a:t>
            </a:r>
          </a:p>
          <a:p>
            <a:r>
              <a:rPr lang="en-US" sz="1400">
                <a:solidFill>
                  <a:schemeClr val="bg1"/>
                </a:solidFill>
                <a:ea typeface="+mn-lt"/>
                <a:cs typeface="+mn-lt"/>
              </a:rPr>
              <a:t>SAE Baja sponsors are: Society of Automotive Engineers, W.L Gore &amp; Associates, Lucas Inc., Arce, Bro-Tools, Home Depot, and others. These companies provide funding for our project, which could potentially cost upwards of $30,000.</a:t>
            </a:r>
            <a:endParaRPr lang="en-US" sz="1400">
              <a:solidFill>
                <a:schemeClr val="bg1"/>
              </a:solidFill>
              <a:cs typeface="Calibri" panose="020F0502020204030204"/>
            </a:endParaRPr>
          </a:p>
          <a:p>
            <a:r>
              <a:rPr lang="en-US" sz="1400">
                <a:solidFill>
                  <a:schemeClr val="bg1"/>
                </a:solidFill>
                <a:cs typeface="Calibri" panose="020F0502020204030204"/>
              </a:rPr>
              <a:t>With 4 Wheel Drive included as part of this year's project, the design can guide future NAU SAE Baja teams to succeed in competition.</a:t>
            </a:r>
          </a:p>
        </p:txBody>
      </p: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FABBF82-CA25-4798-ADC8-1AC6505F985A}"/>
              </a:ext>
            </a:extLst>
          </p:cNvPr>
          <p:cNvSpPr txBox="1"/>
          <p:nvPr/>
        </p:nvSpPr>
        <p:spPr>
          <a:xfrm>
            <a:off x="7121743" y="2118622"/>
            <a:ext cx="3690353" cy="33858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400">
                <a:solidFill>
                  <a:srgbClr val="FFFFFF"/>
                </a:solidFill>
              </a:rPr>
              <a:t>Table 1: Sub-Team Roster</a:t>
            </a:r>
            <a:endParaRPr lang="en-US" sz="1400">
              <a:solidFill>
                <a:srgbClr val="FFFFFF"/>
              </a:solidFill>
              <a:cs typeface="Calibri"/>
            </a:endParaRPr>
          </a:p>
        </p:txBody>
      </p:sp>
      <p:graphicFrame>
        <p:nvGraphicFramePr>
          <p:cNvPr id="4" name="Table 4">
            <a:extLst>
              <a:ext uri="{FF2B5EF4-FFF2-40B4-BE49-F238E27FC236}">
                <a16:creationId xmlns:a16="http://schemas.microsoft.com/office/drawing/2014/main" id="{DF638884-01C2-4A82-859F-46AEA25AC683}"/>
              </a:ext>
            </a:extLst>
          </p:cNvPr>
          <p:cNvGraphicFramePr>
            <a:graphicFrameLocks noGrp="1"/>
          </p:cNvGraphicFramePr>
          <p:nvPr>
            <p:extLst>
              <p:ext uri="{D42A27DB-BD31-4B8C-83A1-F6EECF244321}">
                <p14:modId xmlns:p14="http://schemas.microsoft.com/office/powerpoint/2010/main" val="1657066030"/>
              </p:ext>
            </p:extLst>
          </p:nvPr>
        </p:nvGraphicFramePr>
        <p:xfrm>
          <a:off x="6567365" y="2405062"/>
          <a:ext cx="4880449" cy="2481776"/>
        </p:xfrm>
        <a:graphic>
          <a:graphicData uri="http://schemas.openxmlformats.org/drawingml/2006/table">
            <a:tbl>
              <a:tblPr firstRow="1" bandRow="1">
                <a:tableStyleId>{5C22544A-7EE6-4342-B048-85BDC9FD1C3A}</a:tableStyleId>
              </a:tblPr>
              <a:tblGrid>
                <a:gridCol w="1395980">
                  <a:extLst>
                    <a:ext uri="{9D8B030D-6E8A-4147-A177-3AD203B41FA5}">
                      <a16:colId xmlns:a16="http://schemas.microsoft.com/office/drawing/2014/main" val="2022132259"/>
                    </a:ext>
                  </a:extLst>
                </a:gridCol>
                <a:gridCol w="1178243">
                  <a:extLst>
                    <a:ext uri="{9D8B030D-6E8A-4147-A177-3AD203B41FA5}">
                      <a16:colId xmlns:a16="http://schemas.microsoft.com/office/drawing/2014/main" val="1260177118"/>
                    </a:ext>
                  </a:extLst>
                </a:gridCol>
                <a:gridCol w="1159073">
                  <a:extLst>
                    <a:ext uri="{9D8B030D-6E8A-4147-A177-3AD203B41FA5}">
                      <a16:colId xmlns:a16="http://schemas.microsoft.com/office/drawing/2014/main" val="975605459"/>
                    </a:ext>
                  </a:extLst>
                </a:gridCol>
                <a:gridCol w="1147153">
                  <a:extLst>
                    <a:ext uri="{9D8B030D-6E8A-4147-A177-3AD203B41FA5}">
                      <a16:colId xmlns:a16="http://schemas.microsoft.com/office/drawing/2014/main" val="1490243288"/>
                    </a:ext>
                  </a:extLst>
                </a:gridCol>
              </a:tblGrid>
              <a:tr h="553492">
                <a:tc>
                  <a:txBody>
                    <a:bodyPr/>
                    <a:lstStyle/>
                    <a:p>
                      <a:r>
                        <a:rPr lang="en-US" sz="1700"/>
                        <a:t>Frame</a:t>
                      </a:r>
                    </a:p>
                  </a:txBody>
                  <a:tcPr marL="112826" marR="112826" marT="56412" marB="56412"/>
                </a:tc>
                <a:tc>
                  <a:txBody>
                    <a:bodyPr/>
                    <a:lstStyle/>
                    <a:p>
                      <a:r>
                        <a:rPr lang="en-US" sz="1700"/>
                        <a:t>Drive Train</a:t>
                      </a:r>
                    </a:p>
                  </a:txBody>
                  <a:tcPr marL="112826" marR="112826" marT="56412" marB="56412"/>
                </a:tc>
                <a:tc>
                  <a:txBody>
                    <a:bodyPr/>
                    <a:lstStyle/>
                    <a:p>
                      <a:r>
                        <a:rPr lang="en-US" sz="1700"/>
                        <a:t>Front End</a:t>
                      </a:r>
                    </a:p>
                  </a:txBody>
                  <a:tcPr marL="112826" marR="112826" marT="56412" marB="56412"/>
                </a:tc>
                <a:tc>
                  <a:txBody>
                    <a:bodyPr/>
                    <a:lstStyle/>
                    <a:p>
                      <a:r>
                        <a:rPr lang="en-US" sz="1700"/>
                        <a:t>Rear End</a:t>
                      </a:r>
                    </a:p>
                  </a:txBody>
                  <a:tcPr marL="112826" marR="112826" marT="56412" marB="56412"/>
                </a:tc>
                <a:extLst>
                  <a:ext uri="{0D108BD9-81ED-4DB2-BD59-A6C34878D82A}">
                    <a16:rowId xmlns:a16="http://schemas.microsoft.com/office/drawing/2014/main" val="3661946012"/>
                  </a:ext>
                </a:extLst>
              </a:tr>
              <a:tr h="332095">
                <a:tc>
                  <a:txBody>
                    <a:bodyPr/>
                    <a:lstStyle/>
                    <a:p>
                      <a:r>
                        <a:rPr lang="en-US" sz="1700"/>
                        <a:t>Brendan P.</a:t>
                      </a:r>
                    </a:p>
                  </a:txBody>
                  <a:tcPr marL="112826" marR="112826" marT="56412" marB="56412"/>
                </a:tc>
                <a:tc>
                  <a:txBody>
                    <a:bodyPr/>
                    <a:lstStyle/>
                    <a:p>
                      <a:r>
                        <a:rPr lang="en-US" sz="1700"/>
                        <a:t>Tyler T.</a:t>
                      </a:r>
                    </a:p>
                  </a:txBody>
                  <a:tcPr marL="112826" marR="112826" marT="56412" marB="56412"/>
                </a:tc>
                <a:tc>
                  <a:txBody>
                    <a:bodyPr/>
                    <a:lstStyle/>
                    <a:p>
                      <a:r>
                        <a:rPr lang="en-US" sz="1700"/>
                        <a:t>Tanner G.</a:t>
                      </a:r>
                    </a:p>
                  </a:txBody>
                  <a:tcPr marL="112826" marR="112826" marT="56412" marB="56412"/>
                </a:tc>
                <a:tc>
                  <a:txBody>
                    <a:bodyPr/>
                    <a:lstStyle/>
                    <a:p>
                      <a:r>
                        <a:rPr lang="en-US" sz="1700"/>
                        <a:t>Colton L.</a:t>
                      </a:r>
                    </a:p>
                  </a:txBody>
                  <a:tcPr marL="112826" marR="112826" marT="56412" marB="56412"/>
                </a:tc>
                <a:extLst>
                  <a:ext uri="{0D108BD9-81ED-4DB2-BD59-A6C34878D82A}">
                    <a16:rowId xmlns:a16="http://schemas.microsoft.com/office/drawing/2014/main" val="1045016485"/>
                  </a:ext>
                </a:extLst>
              </a:tr>
              <a:tr h="325177">
                <a:tc>
                  <a:txBody>
                    <a:bodyPr/>
                    <a:lstStyle/>
                    <a:p>
                      <a:r>
                        <a:rPr lang="en-US" sz="1700"/>
                        <a:t>Brian C.</a:t>
                      </a:r>
                    </a:p>
                  </a:txBody>
                  <a:tcPr marL="112826" marR="112826" marT="56412" marB="56412"/>
                </a:tc>
                <a:tc>
                  <a:txBody>
                    <a:bodyPr/>
                    <a:lstStyle/>
                    <a:p>
                      <a:r>
                        <a:rPr lang="en-US" sz="1700"/>
                        <a:t>Emily K.</a:t>
                      </a:r>
                    </a:p>
                  </a:txBody>
                  <a:tcPr marL="112826" marR="112826" marT="56412" marB="56412"/>
                </a:tc>
                <a:tc>
                  <a:txBody>
                    <a:bodyPr/>
                    <a:lstStyle/>
                    <a:p>
                      <a:r>
                        <a:rPr lang="en-US" sz="1700"/>
                        <a:t>Jacob K.</a:t>
                      </a:r>
                    </a:p>
                  </a:txBody>
                  <a:tcPr marL="112826" marR="112826" marT="56412" marB="56412"/>
                </a:tc>
                <a:tc>
                  <a:txBody>
                    <a:bodyPr/>
                    <a:lstStyle/>
                    <a:p>
                      <a:r>
                        <a:rPr lang="en-US" sz="1700"/>
                        <a:t>Logan F.</a:t>
                      </a:r>
                    </a:p>
                  </a:txBody>
                  <a:tcPr marL="112826" marR="112826" marT="56412" marB="56412"/>
                </a:tc>
                <a:extLst>
                  <a:ext uri="{0D108BD9-81ED-4DB2-BD59-A6C34878D82A}">
                    <a16:rowId xmlns:a16="http://schemas.microsoft.com/office/drawing/2014/main" val="816143238"/>
                  </a:ext>
                </a:extLst>
              </a:tr>
              <a:tr h="553492">
                <a:tc>
                  <a:txBody>
                    <a:bodyPr/>
                    <a:lstStyle/>
                    <a:p>
                      <a:r>
                        <a:rPr lang="en-US" sz="1700"/>
                        <a:t>Ashley R.</a:t>
                      </a:r>
                    </a:p>
                  </a:txBody>
                  <a:tcPr marL="112826" marR="112826" marT="56412" marB="56412"/>
                </a:tc>
                <a:tc>
                  <a:txBody>
                    <a:bodyPr/>
                    <a:lstStyle/>
                    <a:p>
                      <a:r>
                        <a:rPr lang="en-US" sz="1700"/>
                        <a:t>Connor H.</a:t>
                      </a:r>
                    </a:p>
                  </a:txBody>
                  <a:tcPr marL="112826" marR="112826" marT="56412" marB="56412"/>
                </a:tc>
                <a:tc>
                  <a:txBody>
                    <a:bodyPr/>
                    <a:lstStyle/>
                    <a:p>
                      <a:r>
                        <a:rPr lang="en-US" sz="1700"/>
                        <a:t>Ryan M.</a:t>
                      </a:r>
                    </a:p>
                  </a:txBody>
                  <a:tcPr marL="112826" marR="112826" marT="56412" marB="56412"/>
                </a:tc>
                <a:tc>
                  <a:txBody>
                    <a:bodyPr/>
                    <a:lstStyle/>
                    <a:p>
                      <a:r>
                        <a:rPr lang="en-US" sz="1700"/>
                        <a:t>Bailey M.</a:t>
                      </a:r>
                    </a:p>
                  </a:txBody>
                  <a:tcPr marL="112826" marR="112826" marT="56412" marB="56412"/>
                </a:tc>
                <a:extLst>
                  <a:ext uri="{0D108BD9-81ED-4DB2-BD59-A6C34878D82A}">
                    <a16:rowId xmlns:a16="http://schemas.microsoft.com/office/drawing/2014/main" val="801477674"/>
                  </a:ext>
                </a:extLst>
              </a:tr>
              <a:tr h="553492">
                <a:tc>
                  <a:txBody>
                    <a:bodyPr/>
                    <a:lstStyle/>
                    <a:p>
                      <a:r>
                        <a:rPr lang="en-US" sz="1700"/>
                        <a:t>Matthew W.</a:t>
                      </a:r>
                    </a:p>
                  </a:txBody>
                  <a:tcPr marL="112826" marR="112826" marT="56412" marB="56412"/>
                </a:tc>
                <a:tc>
                  <a:txBody>
                    <a:bodyPr/>
                    <a:lstStyle/>
                    <a:p>
                      <a:endParaRPr lang="en-US" sz="1900"/>
                    </a:p>
                  </a:txBody>
                  <a:tcPr marL="112826" marR="112826" marT="56412" marB="56412"/>
                </a:tc>
                <a:tc>
                  <a:txBody>
                    <a:bodyPr/>
                    <a:lstStyle/>
                    <a:p>
                      <a:endParaRPr lang="en-US" sz="1700"/>
                    </a:p>
                  </a:txBody>
                  <a:tcPr marL="112826" marR="112826" marT="56412" marB="56412"/>
                </a:tc>
                <a:tc>
                  <a:txBody>
                    <a:bodyPr/>
                    <a:lstStyle/>
                    <a:p>
                      <a:endParaRPr lang="en-US" sz="1700"/>
                    </a:p>
                  </a:txBody>
                  <a:tcPr marL="112826" marR="112826" marT="56412" marB="56412"/>
                </a:tc>
                <a:extLst>
                  <a:ext uri="{0D108BD9-81ED-4DB2-BD59-A6C34878D82A}">
                    <a16:rowId xmlns:a16="http://schemas.microsoft.com/office/drawing/2014/main" val="2466023453"/>
                  </a:ext>
                </a:extLst>
              </a:tr>
            </a:tbl>
          </a:graphicData>
        </a:graphic>
      </p:graphicFrame>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2</a:t>
            </a:r>
          </a:p>
        </p:txBody>
      </p:sp>
      <p:sp>
        <p:nvSpPr>
          <p:cNvPr id="6" name="Date Placeholder 5">
            <a:extLst>
              <a:ext uri="{FF2B5EF4-FFF2-40B4-BE49-F238E27FC236}">
                <a16:creationId xmlns:a16="http://schemas.microsoft.com/office/drawing/2014/main" id="{32E21761-7C82-4CE0-97C7-D690632ACA77}"/>
              </a:ext>
            </a:extLst>
          </p:cNvPr>
          <p:cNvSpPr>
            <a:spLocks noGrp="1"/>
          </p:cNvSpPr>
          <p:nvPr>
            <p:ph type="dt" sz="half" idx="10"/>
          </p:nvPr>
        </p:nvSpPr>
        <p:spPr/>
        <p:txBody>
          <a:bodyPr/>
          <a:lstStyle/>
          <a:p>
            <a:fld id="{9CE42A22-AA9A-4B8B-B7A3-68106D2E9063}" type="datetime1">
              <a:rPr lang="en-US" smtClean="0"/>
              <a:t>3/30/2021</a:t>
            </a:fld>
            <a:endParaRPr lang="en-US"/>
          </a:p>
        </p:txBody>
      </p:sp>
      <p:sp>
        <p:nvSpPr>
          <p:cNvPr id="7" name="Footer Placeholder 6">
            <a:extLst>
              <a:ext uri="{FF2B5EF4-FFF2-40B4-BE49-F238E27FC236}">
                <a16:creationId xmlns:a16="http://schemas.microsoft.com/office/drawing/2014/main" id="{B58203B0-9CE6-4E56-AC7B-2615DE53F879}"/>
              </a:ext>
            </a:extLst>
          </p:cNvPr>
          <p:cNvSpPr>
            <a:spLocks noGrp="1"/>
          </p:cNvSpPr>
          <p:nvPr>
            <p:ph type="ftr" sz="quarter" idx="11"/>
          </p:nvPr>
        </p:nvSpPr>
        <p:spPr>
          <a:xfrm>
            <a:off x="4038599" y="6356351"/>
            <a:ext cx="4653335" cy="365124"/>
          </a:xfrm>
        </p:spPr>
        <p:txBody>
          <a:bodyPr/>
          <a:lstStyle/>
          <a:p>
            <a:r>
              <a:rPr lang="en-US"/>
              <a:t>Presenter:  Jacob Kelsey                                             Project: SAE Baja</a:t>
            </a:r>
          </a:p>
        </p:txBody>
      </p:sp>
    </p:spTree>
    <p:extLst>
      <p:ext uri="{BB962C8B-B14F-4D97-AF65-F5344CB8AC3E}">
        <p14:creationId xmlns:p14="http://schemas.microsoft.com/office/powerpoint/2010/main" val="169997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1246239" y="743667"/>
            <a:ext cx="4800600" cy="1325563"/>
          </a:xfrm>
        </p:spPr>
        <p:txBody>
          <a:bodyPr anchor="b">
            <a:normAutofit/>
          </a:bodyPr>
          <a:lstStyle/>
          <a:p>
            <a:r>
              <a:rPr lang="en-US">
                <a:solidFill>
                  <a:schemeClr val="bg1"/>
                </a:solidFill>
                <a:cs typeface="Calibri Light"/>
              </a:rPr>
              <a:t>Black Box Model</a:t>
            </a:r>
            <a:endParaRPr lang="en-US"/>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3</a:t>
            </a:r>
          </a:p>
        </p:txBody>
      </p:sp>
      <p:sp>
        <p:nvSpPr>
          <p:cNvPr id="8" name="Flowchart: Process 7">
            <a:extLst>
              <a:ext uri="{FF2B5EF4-FFF2-40B4-BE49-F238E27FC236}">
                <a16:creationId xmlns:a16="http://schemas.microsoft.com/office/drawing/2014/main" id="{0AF312CE-070F-4C0C-88AB-45FA86D9013F}"/>
              </a:ext>
            </a:extLst>
          </p:cNvPr>
          <p:cNvSpPr/>
          <p:nvPr/>
        </p:nvSpPr>
        <p:spPr>
          <a:xfrm>
            <a:off x="4559726" y="2670895"/>
            <a:ext cx="2221987" cy="1678653"/>
          </a:xfrm>
          <a:prstGeom prst="flowChartProcess">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Baja Vehicle</a:t>
            </a:r>
          </a:p>
        </p:txBody>
      </p:sp>
      <p:sp>
        <p:nvSpPr>
          <p:cNvPr id="11" name="Arrow: Right 10">
            <a:extLst>
              <a:ext uri="{FF2B5EF4-FFF2-40B4-BE49-F238E27FC236}">
                <a16:creationId xmlns:a16="http://schemas.microsoft.com/office/drawing/2014/main" id="{DAA49FAE-A1E1-40AD-8423-2AED2FBD1170}"/>
              </a:ext>
            </a:extLst>
          </p:cNvPr>
          <p:cNvSpPr/>
          <p:nvPr/>
        </p:nvSpPr>
        <p:spPr>
          <a:xfrm>
            <a:off x="2974363" y="2738342"/>
            <a:ext cx="1633843" cy="357443"/>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Suspension</a:t>
            </a:r>
            <a:endParaRPr lang="en-US"/>
          </a:p>
        </p:txBody>
      </p:sp>
      <p:sp>
        <p:nvSpPr>
          <p:cNvPr id="15" name="Arrow: Right 14">
            <a:extLst>
              <a:ext uri="{FF2B5EF4-FFF2-40B4-BE49-F238E27FC236}">
                <a16:creationId xmlns:a16="http://schemas.microsoft.com/office/drawing/2014/main" id="{D421A171-2553-48CE-A007-CB1208822B31}"/>
              </a:ext>
            </a:extLst>
          </p:cNvPr>
          <p:cNvSpPr/>
          <p:nvPr/>
        </p:nvSpPr>
        <p:spPr>
          <a:xfrm>
            <a:off x="2974363" y="3250695"/>
            <a:ext cx="1633843" cy="373317"/>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Power Train</a:t>
            </a:r>
            <a:endParaRPr lang="en-US"/>
          </a:p>
        </p:txBody>
      </p:sp>
      <p:sp>
        <p:nvSpPr>
          <p:cNvPr id="16" name="Arrow: Right 15">
            <a:extLst>
              <a:ext uri="{FF2B5EF4-FFF2-40B4-BE49-F238E27FC236}">
                <a16:creationId xmlns:a16="http://schemas.microsoft.com/office/drawing/2014/main" id="{E6ACC767-607C-4D40-A85E-F3A068FFDC37}"/>
              </a:ext>
            </a:extLst>
          </p:cNvPr>
          <p:cNvSpPr/>
          <p:nvPr/>
        </p:nvSpPr>
        <p:spPr>
          <a:xfrm>
            <a:off x="2974363" y="3772777"/>
            <a:ext cx="1633843" cy="389193"/>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Ergonomics</a:t>
            </a:r>
            <a:endParaRPr lang="en-US"/>
          </a:p>
        </p:txBody>
      </p:sp>
      <p:sp>
        <p:nvSpPr>
          <p:cNvPr id="17" name="Arrow: Right 16">
            <a:extLst>
              <a:ext uri="{FF2B5EF4-FFF2-40B4-BE49-F238E27FC236}">
                <a16:creationId xmlns:a16="http://schemas.microsoft.com/office/drawing/2014/main" id="{B84D310B-6D34-4A60-A4E9-0F20F0C51CF8}"/>
              </a:ext>
            </a:extLst>
          </p:cNvPr>
          <p:cNvSpPr/>
          <p:nvPr/>
        </p:nvSpPr>
        <p:spPr>
          <a:xfrm>
            <a:off x="7101641" y="2737284"/>
            <a:ext cx="1867205" cy="406126"/>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Maneuverable</a:t>
            </a:r>
          </a:p>
        </p:txBody>
      </p:sp>
      <p:sp>
        <p:nvSpPr>
          <p:cNvPr id="19" name="Arrow: Right 18">
            <a:extLst>
              <a:ext uri="{FF2B5EF4-FFF2-40B4-BE49-F238E27FC236}">
                <a16:creationId xmlns:a16="http://schemas.microsoft.com/office/drawing/2014/main" id="{6F5CBA1C-9F04-4DD3-A855-8068E6E4C714}"/>
              </a:ext>
            </a:extLst>
          </p:cNvPr>
          <p:cNvSpPr/>
          <p:nvPr/>
        </p:nvSpPr>
        <p:spPr>
          <a:xfrm>
            <a:off x="7101095" y="3249877"/>
            <a:ext cx="1869322" cy="414063"/>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Quick</a:t>
            </a:r>
          </a:p>
        </p:txBody>
      </p:sp>
      <p:sp>
        <p:nvSpPr>
          <p:cNvPr id="21" name="Arrow: Right 20">
            <a:extLst>
              <a:ext uri="{FF2B5EF4-FFF2-40B4-BE49-F238E27FC236}">
                <a16:creationId xmlns:a16="http://schemas.microsoft.com/office/drawing/2014/main" id="{8DEFE3B1-D89B-419F-8916-4051735B56E2}"/>
              </a:ext>
            </a:extLst>
          </p:cNvPr>
          <p:cNvSpPr/>
          <p:nvPr/>
        </p:nvSpPr>
        <p:spPr>
          <a:xfrm>
            <a:off x="7101095" y="3772777"/>
            <a:ext cx="1867206" cy="419884"/>
          </a:xfrm>
          <a:prstGeom prst="rightArrow">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Comfortable</a:t>
            </a:r>
            <a:endParaRPr lang="en-US"/>
          </a:p>
        </p:txBody>
      </p:sp>
      <p:sp>
        <p:nvSpPr>
          <p:cNvPr id="3" name="TextBox 2">
            <a:extLst>
              <a:ext uri="{FF2B5EF4-FFF2-40B4-BE49-F238E27FC236}">
                <a16:creationId xmlns:a16="http://schemas.microsoft.com/office/drawing/2014/main" id="{474E3C3D-7216-4981-ADE2-500B554AE985}"/>
              </a:ext>
            </a:extLst>
          </p:cNvPr>
          <p:cNvSpPr txBox="1"/>
          <p:nvPr/>
        </p:nvSpPr>
        <p:spPr>
          <a:xfrm>
            <a:off x="4601208" y="4476306"/>
            <a:ext cx="246154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Figure 1: Baja Black Box Model</a:t>
            </a:r>
            <a:endParaRPr lang="en-US" sz="1400">
              <a:solidFill>
                <a:schemeClr val="bg1"/>
              </a:solidFill>
              <a:cs typeface="Calibri"/>
            </a:endParaRPr>
          </a:p>
        </p:txBody>
      </p:sp>
      <p:sp>
        <p:nvSpPr>
          <p:cNvPr id="4" name="Date Placeholder 3">
            <a:extLst>
              <a:ext uri="{FF2B5EF4-FFF2-40B4-BE49-F238E27FC236}">
                <a16:creationId xmlns:a16="http://schemas.microsoft.com/office/drawing/2014/main" id="{A34419A4-8169-45CA-91F2-FD29C57A2E21}"/>
              </a:ext>
            </a:extLst>
          </p:cNvPr>
          <p:cNvSpPr>
            <a:spLocks noGrp="1"/>
          </p:cNvSpPr>
          <p:nvPr>
            <p:ph type="dt" sz="half" idx="10"/>
          </p:nvPr>
        </p:nvSpPr>
        <p:spPr/>
        <p:txBody>
          <a:bodyPr/>
          <a:lstStyle/>
          <a:p>
            <a:fld id="{E6AAFA1D-8678-4445-8779-E85675166520}" type="datetime1">
              <a:rPr lang="en-US" smtClean="0"/>
              <a:t>3/30/2021</a:t>
            </a:fld>
            <a:endParaRPr lang="en-US"/>
          </a:p>
        </p:txBody>
      </p:sp>
      <p:sp>
        <p:nvSpPr>
          <p:cNvPr id="5" name="Footer Placeholder 4">
            <a:extLst>
              <a:ext uri="{FF2B5EF4-FFF2-40B4-BE49-F238E27FC236}">
                <a16:creationId xmlns:a16="http://schemas.microsoft.com/office/drawing/2014/main" id="{FF28DD01-4381-4117-AC97-40694A97AFCA}"/>
              </a:ext>
            </a:extLst>
          </p:cNvPr>
          <p:cNvSpPr>
            <a:spLocks noGrp="1"/>
          </p:cNvSpPr>
          <p:nvPr>
            <p:ph type="ftr" sz="quarter" idx="11"/>
          </p:nvPr>
        </p:nvSpPr>
        <p:spPr>
          <a:xfrm>
            <a:off x="4038599" y="6356350"/>
            <a:ext cx="4653333" cy="365125"/>
          </a:xfrm>
        </p:spPr>
        <p:txBody>
          <a:bodyPr/>
          <a:lstStyle/>
          <a:p>
            <a:r>
              <a:rPr lang="en-US"/>
              <a:t>Presenter: Colton                                                  Project: SAE Baja</a:t>
            </a:r>
          </a:p>
        </p:txBody>
      </p:sp>
    </p:spTree>
    <p:extLst>
      <p:ext uri="{BB962C8B-B14F-4D97-AF65-F5344CB8AC3E}">
        <p14:creationId xmlns:p14="http://schemas.microsoft.com/office/powerpoint/2010/main" val="3165682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1246239" y="743667"/>
            <a:ext cx="4800600" cy="1325563"/>
          </a:xfrm>
        </p:spPr>
        <p:txBody>
          <a:bodyPr anchor="b">
            <a:normAutofit/>
          </a:bodyPr>
          <a:lstStyle/>
          <a:p>
            <a:r>
              <a:rPr lang="en-US">
                <a:solidFill>
                  <a:schemeClr val="bg1"/>
                </a:solidFill>
                <a:cs typeface="Calibri Light"/>
              </a:rPr>
              <a:t>Decomposition Model</a:t>
            </a:r>
            <a:endParaRPr lang="en-US">
              <a:solidFill>
                <a:schemeClr val="bg1"/>
              </a:solidFill>
            </a:endParaRP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C770498-13F4-40F0-B7AB-0103B18D6003}"/>
              </a:ext>
            </a:extLst>
          </p:cNvPr>
          <p:cNvSpPr/>
          <p:nvPr/>
        </p:nvSpPr>
        <p:spPr>
          <a:xfrm>
            <a:off x="4847610" y="2119158"/>
            <a:ext cx="2470353" cy="516193"/>
          </a:xfrm>
          <a:prstGeom prst="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Baja Vehicle</a:t>
            </a:r>
            <a:endParaRPr lang="en-US"/>
          </a:p>
        </p:txBody>
      </p:sp>
      <p:sp>
        <p:nvSpPr>
          <p:cNvPr id="6" name="Arrow: Down 5">
            <a:extLst>
              <a:ext uri="{FF2B5EF4-FFF2-40B4-BE49-F238E27FC236}">
                <a16:creationId xmlns:a16="http://schemas.microsoft.com/office/drawing/2014/main" id="{6F11DADE-DA6E-4EEC-8D90-AFA77C7A8857}"/>
              </a:ext>
            </a:extLst>
          </p:cNvPr>
          <p:cNvSpPr/>
          <p:nvPr/>
        </p:nvSpPr>
        <p:spPr>
          <a:xfrm>
            <a:off x="1501374" y="2864749"/>
            <a:ext cx="147484" cy="442451"/>
          </a:xfrm>
          <a:prstGeom prst="down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9547866F-1FF4-4977-9BA1-6856CF8658C4}"/>
              </a:ext>
            </a:extLst>
          </p:cNvPr>
          <p:cNvSpPr/>
          <p:nvPr/>
        </p:nvSpPr>
        <p:spPr>
          <a:xfrm>
            <a:off x="4696857" y="2864749"/>
            <a:ext cx="147484" cy="442451"/>
          </a:xfrm>
          <a:prstGeom prst="down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C6148722-19A1-4A62-98D4-48F740C5414E}"/>
              </a:ext>
            </a:extLst>
          </p:cNvPr>
          <p:cNvSpPr/>
          <p:nvPr/>
        </p:nvSpPr>
        <p:spPr>
          <a:xfrm>
            <a:off x="7290115" y="2864749"/>
            <a:ext cx="147484" cy="442451"/>
          </a:xfrm>
          <a:prstGeom prst="down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82AC34DA-E81C-445D-AAA4-04BE0C89A9CD}"/>
              </a:ext>
            </a:extLst>
          </p:cNvPr>
          <p:cNvSpPr/>
          <p:nvPr/>
        </p:nvSpPr>
        <p:spPr>
          <a:xfrm>
            <a:off x="10338116" y="2864749"/>
            <a:ext cx="147484" cy="442451"/>
          </a:xfrm>
          <a:prstGeom prst="down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9988CD-B43D-46A9-8243-8C3C39F62EDD}"/>
              </a:ext>
            </a:extLst>
          </p:cNvPr>
          <p:cNvSpPr/>
          <p:nvPr/>
        </p:nvSpPr>
        <p:spPr>
          <a:xfrm>
            <a:off x="857748" y="3453557"/>
            <a:ext cx="1487128" cy="454742"/>
          </a:xfrm>
          <a:prstGeom prst="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Frame</a:t>
            </a:r>
            <a:endParaRPr lang="en-US"/>
          </a:p>
        </p:txBody>
      </p:sp>
      <p:sp>
        <p:nvSpPr>
          <p:cNvPr id="31" name="Rectangle 30">
            <a:extLst>
              <a:ext uri="{FF2B5EF4-FFF2-40B4-BE49-F238E27FC236}">
                <a16:creationId xmlns:a16="http://schemas.microsoft.com/office/drawing/2014/main" id="{DECA8A94-FB77-47DD-9BA0-E1EA07D90ADB}"/>
              </a:ext>
            </a:extLst>
          </p:cNvPr>
          <p:cNvSpPr/>
          <p:nvPr/>
        </p:nvSpPr>
        <p:spPr>
          <a:xfrm>
            <a:off x="4020534" y="3453556"/>
            <a:ext cx="1487128" cy="454742"/>
          </a:xfrm>
          <a:prstGeom prst="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Drive Train</a:t>
            </a:r>
            <a:endParaRPr lang="en-US"/>
          </a:p>
        </p:txBody>
      </p:sp>
      <p:sp>
        <p:nvSpPr>
          <p:cNvPr id="32" name="Rectangle 31">
            <a:extLst>
              <a:ext uri="{FF2B5EF4-FFF2-40B4-BE49-F238E27FC236}">
                <a16:creationId xmlns:a16="http://schemas.microsoft.com/office/drawing/2014/main" id="{530783E5-AC49-4FB2-8372-3A19C515F6C7}"/>
              </a:ext>
            </a:extLst>
          </p:cNvPr>
          <p:cNvSpPr/>
          <p:nvPr/>
        </p:nvSpPr>
        <p:spPr>
          <a:xfrm>
            <a:off x="6632112" y="3453556"/>
            <a:ext cx="1487128" cy="454742"/>
          </a:xfrm>
          <a:prstGeom prst="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Front End</a:t>
            </a:r>
            <a:endParaRPr lang="en-US"/>
          </a:p>
        </p:txBody>
      </p:sp>
      <p:sp>
        <p:nvSpPr>
          <p:cNvPr id="33" name="Rectangle 32">
            <a:extLst>
              <a:ext uri="{FF2B5EF4-FFF2-40B4-BE49-F238E27FC236}">
                <a16:creationId xmlns:a16="http://schemas.microsoft.com/office/drawing/2014/main" id="{8731BE03-185F-401D-A1B1-EB784E868266}"/>
              </a:ext>
            </a:extLst>
          </p:cNvPr>
          <p:cNvSpPr/>
          <p:nvPr/>
        </p:nvSpPr>
        <p:spPr>
          <a:xfrm>
            <a:off x="9606370" y="3453556"/>
            <a:ext cx="1487128" cy="454742"/>
          </a:xfrm>
          <a:prstGeom prst="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Rear End</a:t>
            </a:r>
            <a:endParaRPr lang="en-US"/>
          </a:p>
        </p:txBody>
      </p:sp>
      <p:sp>
        <p:nvSpPr>
          <p:cNvPr id="34" name="Arrow: Down 33">
            <a:extLst>
              <a:ext uri="{FF2B5EF4-FFF2-40B4-BE49-F238E27FC236}">
                <a16:creationId xmlns:a16="http://schemas.microsoft.com/office/drawing/2014/main" id="{361AFFC7-4A42-4D3F-B180-5833A638EECE}"/>
              </a:ext>
            </a:extLst>
          </p:cNvPr>
          <p:cNvSpPr/>
          <p:nvPr/>
        </p:nvSpPr>
        <p:spPr>
          <a:xfrm>
            <a:off x="4696856" y="4059228"/>
            <a:ext cx="147484" cy="442451"/>
          </a:xfrm>
          <a:prstGeom prst="down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D155E4-DCFE-4E4D-BA2B-6B742B014A81}"/>
              </a:ext>
            </a:extLst>
          </p:cNvPr>
          <p:cNvSpPr/>
          <p:nvPr/>
        </p:nvSpPr>
        <p:spPr>
          <a:xfrm>
            <a:off x="4014390" y="4645833"/>
            <a:ext cx="1511708" cy="1081547"/>
          </a:xfrm>
          <a:prstGeom prst="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Transfers engine power to ground</a:t>
            </a:r>
          </a:p>
        </p:txBody>
      </p:sp>
      <p:sp>
        <p:nvSpPr>
          <p:cNvPr id="35" name="Arrow: Down 34">
            <a:extLst>
              <a:ext uri="{FF2B5EF4-FFF2-40B4-BE49-F238E27FC236}">
                <a16:creationId xmlns:a16="http://schemas.microsoft.com/office/drawing/2014/main" id="{6E0AEEB1-6004-48A8-A23F-9FA430A187F3}"/>
              </a:ext>
            </a:extLst>
          </p:cNvPr>
          <p:cNvSpPr/>
          <p:nvPr/>
        </p:nvSpPr>
        <p:spPr>
          <a:xfrm>
            <a:off x="1501373" y="4059229"/>
            <a:ext cx="147484" cy="442451"/>
          </a:xfrm>
          <a:prstGeom prst="down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21A74DA1-4745-443E-9F32-9FF9D796D9D2}"/>
              </a:ext>
            </a:extLst>
          </p:cNvPr>
          <p:cNvSpPr/>
          <p:nvPr/>
        </p:nvSpPr>
        <p:spPr>
          <a:xfrm>
            <a:off x="7290115" y="4059228"/>
            <a:ext cx="147484" cy="442451"/>
          </a:xfrm>
          <a:prstGeom prst="down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23313FB8-47DE-4CD0-BC16-6262ABD0D892}"/>
              </a:ext>
            </a:extLst>
          </p:cNvPr>
          <p:cNvSpPr/>
          <p:nvPr/>
        </p:nvSpPr>
        <p:spPr>
          <a:xfrm>
            <a:off x="10338115" y="4059229"/>
            <a:ext cx="147484" cy="442451"/>
          </a:xfrm>
          <a:prstGeom prst="downArrow">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30D21E1-3B1D-432A-9DE3-E8E6A66CB94B}"/>
              </a:ext>
            </a:extLst>
          </p:cNvPr>
          <p:cNvSpPr/>
          <p:nvPr/>
        </p:nvSpPr>
        <p:spPr>
          <a:xfrm>
            <a:off x="851602" y="4645832"/>
            <a:ext cx="1560869" cy="1941869"/>
          </a:xfrm>
          <a:prstGeom prst="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Provides structural integrity from external forces for internal components</a:t>
            </a:r>
          </a:p>
        </p:txBody>
      </p:sp>
      <p:sp>
        <p:nvSpPr>
          <p:cNvPr id="39" name="Rectangle 38">
            <a:extLst>
              <a:ext uri="{FF2B5EF4-FFF2-40B4-BE49-F238E27FC236}">
                <a16:creationId xmlns:a16="http://schemas.microsoft.com/office/drawing/2014/main" id="{37C95571-BAF3-42E1-BF2F-CB80DDE545D7}"/>
              </a:ext>
            </a:extLst>
          </p:cNvPr>
          <p:cNvSpPr/>
          <p:nvPr/>
        </p:nvSpPr>
        <p:spPr>
          <a:xfrm>
            <a:off x="6611589" y="4645832"/>
            <a:ext cx="1511708" cy="1081547"/>
          </a:xfrm>
          <a:prstGeom prst="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Provides steering and suspension</a:t>
            </a:r>
          </a:p>
        </p:txBody>
      </p:sp>
      <p:sp>
        <p:nvSpPr>
          <p:cNvPr id="40" name="Rectangle 39">
            <a:extLst>
              <a:ext uri="{FF2B5EF4-FFF2-40B4-BE49-F238E27FC236}">
                <a16:creationId xmlns:a16="http://schemas.microsoft.com/office/drawing/2014/main" id="{E2BD11F1-13D5-4A19-A8AE-E1635D9B53C1}"/>
              </a:ext>
            </a:extLst>
          </p:cNvPr>
          <p:cNvSpPr/>
          <p:nvPr/>
        </p:nvSpPr>
        <p:spPr>
          <a:xfrm>
            <a:off x="9602080" y="4674587"/>
            <a:ext cx="1610030" cy="1413385"/>
          </a:xfrm>
          <a:prstGeom prst="rect">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Provides suspension and support to drive system </a:t>
            </a:r>
          </a:p>
        </p:txBody>
      </p:sp>
      <p:sp>
        <p:nvSpPr>
          <p:cNvPr id="3" name="Rectangle 2">
            <a:extLst>
              <a:ext uri="{FF2B5EF4-FFF2-40B4-BE49-F238E27FC236}">
                <a16:creationId xmlns:a16="http://schemas.microsoft.com/office/drawing/2014/main" id="{F242F742-0B86-48B4-86DF-E078E596AB32}"/>
              </a:ext>
            </a:extLst>
          </p:cNvPr>
          <p:cNvSpPr/>
          <p:nvPr/>
        </p:nvSpPr>
        <p:spPr>
          <a:xfrm>
            <a:off x="1541253" y="2842404"/>
            <a:ext cx="8899582" cy="86264"/>
          </a:xfrm>
          <a:prstGeom prst="rect">
            <a:avLst/>
          </a:prstGeom>
          <a:solidFill>
            <a:schemeClr val="accent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EFE4AA-0404-4601-B0A0-B7925B39491C}"/>
              </a:ext>
            </a:extLst>
          </p:cNvPr>
          <p:cNvSpPr/>
          <p:nvPr/>
        </p:nvSpPr>
        <p:spPr>
          <a:xfrm>
            <a:off x="6040466" y="2539581"/>
            <a:ext cx="86264" cy="359434"/>
          </a:xfrm>
          <a:prstGeom prst="rect">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366F6F-D40C-4643-BE3A-4A1E0CE6D84F}"/>
              </a:ext>
            </a:extLst>
          </p:cNvPr>
          <p:cNvSpPr txBox="1"/>
          <p:nvPr/>
        </p:nvSpPr>
        <p:spPr>
          <a:xfrm>
            <a:off x="4835644" y="6060394"/>
            <a:ext cx="25051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solidFill>
                <a:schemeClr val="bg1"/>
              </a:solidFill>
              <a:cs typeface="Calibri"/>
            </a:endParaRPr>
          </a:p>
        </p:txBody>
      </p:sp>
      <p:sp>
        <p:nvSpPr>
          <p:cNvPr id="14" name="Date Placeholder 13">
            <a:extLst>
              <a:ext uri="{FF2B5EF4-FFF2-40B4-BE49-F238E27FC236}">
                <a16:creationId xmlns:a16="http://schemas.microsoft.com/office/drawing/2014/main" id="{E1FB59C7-C4F6-4BDA-B577-9F0F846CCB31}"/>
              </a:ext>
            </a:extLst>
          </p:cNvPr>
          <p:cNvSpPr>
            <a:spLocks noGrp="1"/>
          </p:cNvSpPr>
          <p:nvPr>
            <p:ph type="dt" sz="half" idx="10"/>
          </p:nvPr>
        </p:nvSpPr>
        <p:spPr/>
        <p:txBody>
          <a:bodyPr/>
          <a:lstStyle/>
          <a:p>
            <a:fld id="{F1DD97BA-8A9F-4E8E-9C97-ED26509E8E88}" type="datetime1">
              <a:rPr lang="en-US" smtClean="0"/>
              <a:t>3/30/2021</a:t>
            </a:fld>
            <a:endParaRPr lang="en-US"/>
          </a:p>
        </p:txBody>
      </p:sp>
    </p:spTree>
    <p:extLst>
      <p:ext uri="{BB962C8B-B14F-4D97-AF65-F5344CB8AC3E}">
        <p14:creationId xmlns:p14="http://schemas.microsoft.com/office/powerpoint/2010/main" val="980611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1295400" y="669925"/>
            <a:ext cx="4800600" cy="1325563"/>
          </a:xfrm>
        </p:spPr>
        <p:txBody>
          <a:bodyPr anchor="b">
            <a:normAutofit/>
          </a:bodyPr>
          <a:lstStyle/>
          <a:p>
            <a:r>
              <a:rPr lang="en-US">
                <a:solidFill>
                  <a:schemeClr val="bg1"/>
                </a:solidFill>
                <a:cs typeface="Calibri Light"/>
              </a:rPr>
              <a:t>Concept Generation</a:t>
            </a:r>
            <a:endParaRPr lang="en-US"/>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CECE83-457A-4063-9CDE-4BFCF7CA146C}"/>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400">
                <a:solidFill>
                  <a:schemeClr val="bg1"/>
                </a:solidFill>
                <a:cs typeface="Calibri" panose="020F0502020204030204"/>
              </a:rPr>
              <a:t>NAU past years</a:t>
            </a:r>
          </a:p>
          <a:p>
            <a:r>
              <a:rPr lang="en-US" sz="1400">
                <a:solidFill>
                  <a:schemeClr val="bg1"/>
                </a:solidFill>
                <a:cs typeface="Calibri" panose="020F0502020204030204"/>
              </a:rPr>
              <a:t>Other school's designs</a:t>
            </a:r>
          </a:p>
          <a:p>
            <a:r>
              <a:rPr lang="en-US" sz="1400">
                <a:solidFill>
                  <a:schemeClr val="bg1"/>
                </a:solidFill>
                <a:cs typeface="Calibri" panose="020F0502020204030204"/>
              </a:rPr>
              <a:t>Meeting SAE Baja Competition requirements </a:t>
            </a:r>
          </a:p>
          <a:p>
            <a:endParaRPr lang="en-US" sz="1400">
              <a:solidFill>
                <a:schemeClr val="bg1"/>
              </a:solidFill>
              <a:cs typeface="Calibri" panose="020F0502020204030204"/>
            </a:endParaRPr>
          </a:p>
          <a:p>
            <a:endParaRPr lang="en-US" sz="1400">
              <a:solidFill>
                <a:schemeClr val="bg1"/>
              </a:solidFill>
              <a:cs typeface="Calibri" panose="020F0502020204030204"/>
            </a:endParaRPr>
          </a:p>
          <a:p>
            <a:endParaRPr lang="en-US" sz="1400">
              <a:solidFill>
                <a:schemeClr val="bg1"/>
              </a:solidFill>
              <a:cs typeface="Calibri" panose="020F0502020204030204"/>
            </a:endParaRPr>
          </a:p>
        </p:txBody>
      </p: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4</a:t>
            </a:r>
          </a:p>
        </p:txBody>
      </p:sp>
      <p:pic>
        <p:nvPicPr>
          <p:cNvPr id="5" name="Picture 5" descr="A picture containing air, plane&#10;&#10;Description automatically generated">
            <a:extLst>
              <a:ext uri="{FF2B5EF4-FFF2-40B4-BE49-F238E27FC236}">
                <a16:creationId xmlns:a16="http://schemas.microsoft.com/office/drawing/2014/main" id="{A10CC8BF-FE73-419E-9C58-1AB08EFEC686}"/>
              </a:ext>
            </a:extLst>
          </p:cNvPr>
          <p:cNvPicPr>
            <a:picLocks noChangeAspect="1"/>
          </p:cNvPicPr>
          <p:nvPr/>
        </p:nvPicPr>
        <p:blipFill>
          <a:blip r:embed="rId2"/>
          <a:stretch>
            <a:fillRect/>
          </a:stretch>
        </p:blipFill>
        <p:spPr>
          <a:xfrm>
            <a:off x="8868491" y="1600440"/>
            <a:ext cx="2800910" cy="4062132"/>
          </a:xfrm>
          <a:prstGeom prst="rect">
            <a:avLst/>
          </a:prstGeom>
        </p:spPr>
      </p:pic>
      <p:pic>
        <p:nvPicPr>
          <p:cNvPr id="6" name="Picture 6">
            <a:extLst>
              <a:ext uri="{FF2B5EF4-FFF2-40B4-BE49-F238E27FC236}">
                <a16:creationId xmlns:a16="http://schemas.microsoft.com/office/drawing/2014/main" id="{2F47EE6B-CB7A-4C4E-B377-62494F4454F2}"/>
              </a:ext>
            </a:extLst>
          </p:cNvPr>
          <p:cNvPicPr>
            <a:picLocks noChangeAspect="1"/>
          </p:cNvPicPr>
          <p:nvPr/>
        </p:nvPicPr>
        <p:blipFill>
          <a:blip r:embed="rId3"/>
          <a:stretch>
            <a:fillRect/>
          </a:stretch>
        </p:blipFill>
        <p:spPr>
          <a:xfrm>
            <a:off x="1553135" y="3621075"/>
            <a:ext cx="2743200" cy="2058732"/>
          </a:xfrm>
          <a:prstGeom prst="rect">
            <a:avLst/>
          </a:prstGeom>
        </p:spPr>
      </p:pic>
      <p:sp>
        <p:nvSpPr>
          <p:cNvPr id="4" name="TextBox 3">
            <a:extLst>
              <a:ext uri="{FF2B5EF4-FFF2-40B4-BE49-F238E27FC236}">
                <a16:creationId xmlns:a16="http://schemas.microsoft.com/office/drawing/2014/main" id="{DF8215C0-325E-4251-B439-1912DD454337}"/>
              </a:ext>
            </a:extLst>
          </p:cNvPr>
          <p:cNvSpPr txBox="1"/>
          <p:nvPr/>
        </p:nvSpPr>
        <p:spPr>
          <a:xfrm>
            <a:off x="1823145" y="570296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cs typeface="Calibri"/>
              </a:rPr>
              <a:t>Figure 3: CVT &amp; U-Joint concept</a:t>
            </a:r>
          </a:p>
        </p:txBody>
      </p:sp>
      <p:sp>
        <p:nvSpPr>
          <p:cNvPr id="8" name="TextBox 7">
            <a:extLst>
              <a:ext uri="{FF2B5EF4-FFF2-40B4-BE49-F238E27FC236}">
                <a16:creationId xmlns:a16="http://schemas.microsoft.com/office/drawing/2014/main" id="{4F3DB761-CBEC-4F99-A9DB-AAF99BE2A61E}"/>
              </a:ext>
            </a:extLst>
          </p:cNvPr>
          <p:cNvSpPr txBox="1"/>
          <p:nvPr/>
        </p:nvSpPr>
        <p:spPr>
          <a:xfrm>
            <a:off x="9255814" y="568577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5: Rear end concept</a:t>
            </a:r>
            <a:endParaRPr lang="en-US" sz="1200">
              <a:solidFill>
                <a:schemeClr val="bg1"/>
              </a:solidFill>
              <a:cs typeface="Calibri"/>
            </a:endParaRPr>
          </a:p>
        </p:txBody>
      </p:sp>
      <p:sp>
        <p:nvSpPr>
          <p:cNvPr id="7" name="Date Placeholder 6">
            <a:extLst>
              <a:ext uri="{FF2B5EF4-FFF2-40B4-BE49-F238E27FC236}">
                <a16:creationId xmlns:a16="http://schemas.microsoft.com/office/drawing/2014/main" id="{86831C40-4A03-42C3-A72B-7C3B3676236D}"/>
              </a:ext>
            </a:extLst>
          </p:cNvPr>
          <p:cNvSpPr>
            <a:spLocks noGrp="1"/>
          </p:cNvSpPr>
          <p:nvPr>
            <p:ph type="dt" sz="half" idx="10"/>
          </p:nvPr>
        </p:nvSpPr>
        <p:spPr/>
        <p:txBody>
          <a:bodyPr/>
          <a:lstStyle/>
          <a:p>
            <a:fld id="{0CF5D3DC-8D90-4EA7-A3DA-F8983DEEC146}" type="datetime1">
              <a:rPr lang="en-US" smtClean="0"/>
              <a:t>3/30/2021</a:t>
            </a:fld>
            <a:endParaRPr lang="en-US"/>
          </a:p>
        </p:txBody>
      </p:sp>
      <p:sp>
        <p:nvSpPr>
          <p:cNvPr id="10" name="Footer Placeholder 9">
            <a:extLst>
              <a:ext uri="{FF2B5EF4-FFF2-40B4-BE49-F238E27FC236}">
                <a16:creationId xmlns:a16="http://schemas.microsoft.com/office/drawing/2014/main" id="{B2486E6C-AA72-4ACD-80F2-7E4C929D9B86}"/>
              </a:ext>
            </a:extLst>
          </p:cNvPr>
          <p:cNvSpPr>
            <a:spLocks noGrp="1"/>
          </p:cNvSpPr>
          <p:nvPr>
            <p:ph type="ftr" sz="quarter" idx="11"/>
          </p:nvPr>
        </p:nvSpPr>
        <p:spPr>
          <a:xfrm>
            <a:off x="4038599" y="6356351"/>
            <a:ext cx="4499225" cy="365124"/>
          </a:xfrm>
        </p:spPr>
        <p:txBody>
          <a:bodyPr/>
          <a:lstStyle/>
          <a:p>
            <a:r>
              <a:rPr lang="en-US"/>
              <a:t>Presenter: Bailey McMullen                                            Project: SAE Baja</a:t>
            </a:r>
          </a:p>
        </p:txBody>
      </p:sp>
      <p:pic>
        <p:nvPicPr>
          <p:cNvPr id="12" name="Picture 12" descr="A close up of a bicycle&#10;&#10;Description automatically generated">
            <a:extLst>
              <a:ext uri="{FF2B5EF4-FFF2-40B4-BE49-F238E27FC236}">
                <a16:creationId xmlns:a16="http://schemas.microsoft.com/office/drawing/2014/main" id="{2094BB09-360A-4BE8-96DC-B9495FC703B0}"/>
              </a:ext>
            </a:extLst>
          </p:cNvPr>
          <p:cNvPicPr>
            <a:picLocks noChangeAspect="1"/>
          </p:cNvPicPr>
          <p:nvPr/>
        </p:nvPicPr>
        <p:blipFill>
          <a:blip r:embed="rId4"/>
          <a:stretch>
            <a:fillRect/>
          </a:stretch>
        </p:blipFill>
        <p:spPr>
          <a:xfrm>
            <a:off x="5370945" y="3624836"/>
            <a:ext cx="2743200" cy="2055965"/>
          </a:xfrm>
          <a:prstGeom prst="rect">
            <a:avLst/>
          </a:prstGeom>
        </p:spPr>
      </p:pic>
      <p:sp>
        <p:nvSpPr>
          <p:cNvPr id="13" name="TextBox 12">
            <a:extLst>
              <a:ext uri="{FF2B5EF4-FFF2-40B4-BE49-F238E27FC236}">
                <a16:creationId xmlns:a16="http://schemas.microsoft.com/office/drawing/2014/main" id="{C877976E-0FAF-4698-B838-554578EE4FCD}"/>
              </a:ext>
            </a:extLst>
          </p:cNvPr>
          <p:cNvSpPr txBox="1"/>
          <p:nvPr/>
        </p:nvSpPr>
        <p:spPr>
          <a:xfrm>
            <a:off x="5703598" y="5701914"/>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4: Front end concept</a:t>
            </a:r>
            <a:endParaRPr lang="en-US" sz="1200">
              <a:solidFill>
                <a:schemeClr val="bg1"/>
              </a:solidFill>
              <a:cs typeface="Calibri"/>
            </a:endParaRPr>
          </a:p>
        </p:txBody>
      </p:sp>
    </p:spTree>
    <p:extLst>
      <p:ext uri="{BB962C8B-B14F-4D97-AF65-F5344CB8AC3E}">
        <p14:creationId xmlns:p14="http://schemas.microsoft.com/office/powerpoint/2010/main" val="240409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168275" y="708553"/>
            <a:ext cx="6536266" cy="631297"/>
          </a:xfrm>
        </p:spPr>
        <p:txBody>
          <a:bodyPr anchor="b">
            <a:normAutofit fontScale="90000"/>
          </a:bodyPr>
          <a:lstStyle/>
          <a:p>
            <a:r>
              <a:rPr lang="en-US">
                <a:solidFill>
                  <a:schemeClr val="bg1"/>
                </a:solidFill>
                <a:cs typeface="Calibri Light"/>
              </a:rPr>
              <a:t>Designs - Drive Train &amp; Frame</a:t>
            </a:r>
            <a:endParaRPr lang="en-US">
              <a:solidFill>
                <a:schemeClr val="bg1"/>
              </a:solidFill>
            </a:endParaRP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CECE83-457A-4063-9CDE-4BFCF7CA146C}"/>
              </a:ext>
            </a:extLst>
          </p:cNvPr>
          <p:cNvSpPr>
            <a:spLocks noGrp="1"/>
          </p:cNvSpPr>
          <p:nvPr>
            <p:ph idx="1"/>
          </p:nvPr>
        </p:nvSpPr>
        <p:spPr>
          <a:xfrm>
            <a:off x="548217" y="2129179"/>
            <a:ext cx="5058695" cy="4440570"/>
          </a:xfrm>
        </p:spPr>
        <p:txBody>
          <a:bodyPr vert="horz" lIns="91440" tIns="45720" rIns="91440" bIns="45720" rtlCol="0" anchor="t">
            <a:normAutofit fontScale="77500" lnSpcReduction="20000"/>
          </a:bodyPr>
          <a:lstStyle/>
          <a:p>
            <a:r>
              <a:rPr lang="en-US" sz="1800">
                <a:solidFill>
                  <a:schemeClr val="bg1"/>
                </a:solidFill>
                <a:cs typeface="Calibri" panose="020F0502020204030204"/>
              </a:rPr>
              <a:t>Drive shaft with differentials front and rear:</a:t>
            </a:r>
          </a:p>
          <a:p>
            <a:endParaRPr lang="en-US" sz="1400">
              <a:solidFill>
                <a:schemeClr val="bg1"/>
              </a:solidFill>
              <a:cs typeface="Calibri" panose="020F0502020204030204"/>
            </a:endParaRPr>
          </a:p>
          <a:p>
            <a:endParaRPr lang="en-US" sz="1400">
              <a:solidFill>
                <a:schemeClr val="bg1"/>
              </a:solidFill>
              <a:cs typeface="Calibri" panose="020F0502020204030204"/>
            </a:endParaRPr>
          </a:p>
          <a:p>
            <a:endParaRPr lang="en-US" sz="1400">
              <a:solidFill>
                <a:schemeClr val="bg1"/>
              </a:solidFill>
              <a:cs typeface="Calibri" panose="020F0502020204030204"/>
            </a:endParaRPr>
          </a:p>
          <a:p>
            <a:endParaRPr lang="en-US" sz="1400">
              <a:solidFill>
                <a:schemeClr val="bg1"/>
              </a:solidFill>
              <a:cs typeface="Calibri" panose="020F0502020204030204"/>
            </a:endParaRPr>
          </a:p>
          <a:p>
            <a:endParaRPr lang="en-US" sz="1400">
              <a:solidFill>
                <a:schemeClr val="bg1"/>
              </a:solidFill>
              <a:cs typeface="Calibri" panose="020F0502020204030204"/>
            </a:endParaRPr>
          </a:p>
          <a:p>
            <a:endParaRPr lang="en-US" sz="1400">
              <a:solidFill>
                <a:schemeClr val="bg1"/>
              </a:solidFill>
              <a:cs typeface="Calibri" panose="020F0502020204030204"/>
            </a:endParaRPr>
          </a:p>
          <a:p>
            <a:endParaRPr lang="en-US" sz="1400">
              <a:solidFill>
                <a:schemeClr val="bg1"/>
              </a:solidFill>
              <a:cs typeface="Calibri" panose="020F0502020204030204"/>
            </a:endParaRPr>
          </a:p>
          <a:p>
            <a:pPr marL="0" indent="0">
              <a:buNone/>
            </a:pPr>
            <a:r>
              <a:rPr lang="en-US" sz="1500">
                <a:solidFill>
                  <a:schemeClr val="bg1"/>
                </a:solidFill>
                <a:cs typeface="Calibri" panose="020F0502020204030204"/>
              </a:rPr>
              <a:t>                     Figure 6: Drive shaft configuration</a:t>
            </a:r>
          </a:p>
          <a:p>
            <a:r>
              <a:rPr lang="en-US" sz="1800">
                <a:solidFill>
                  <a:schemeClr val="bg1"/>
                </a:solidFill>
                <a:cs typeface="Calibri" panose="020F0502020204030204"/>
              </a:rPr>
              <a:t>Chain drive off the output shaft on gear box:</a:t>
            </a:r>
          </a:p>
          <a:p>
            <a:pPr lvl="1"/>
            <a:r>
              <a:rPr lang="en-US" sz="1800">
                <a:solidFill>
                  <a:schemeClr val="bg1"/>
                </a:solidFill>
                <a:cs typeface="Calibri" panose="020F0502020204030204"/>
              </a:rPr>
              <a:t>Different sized chains and sprockets in consideration</a:t>
            </a:r>
          </a:p>
          <a:p>
            <a:endParaRPr lang="en-US" sz="1400">
              <a:solidFill>
                <a:schemeClr val="bg1"/>
              </a:solidFill>
              <a:cs typeface="Calibri" panose="020F0502020204030204"/>
            </a:endParaRPr>
          </a:p>
          <a:p>
            <a:pPr marL="0" indent="0">
              <a:buNone/>
            </a:pPr>
            <a:endParaRPr lang="en-US" sz="1400">
              <a:solidFill>
                <a:schemeClr val="bg1"/>
              </a:solidFill>
              <a:cs typeface="Calibri" panose="020F0502020204030204"/>
            </a:endParaRPr>
          </a:p>
          <a:p>
            <a:endParaRPr lang="en-US" sz="1400">
              <a:solidFill>
                <a:schemeClr val="bg1"/>
              </a:solidFill>
              <a:cs typeface="Calibri" panose="020F0502020204030204"/>
            </a:endParaRPr>
          </a:p>
          <a:p>
            <a:pPr marL="0" indent="0">
              <a:buNone/>
            </a:pPr>
            <a:endParaRPr lang="en-US" sz="1400">
              <a:solidFill>
                <a:schemeClr val="bg1"/>
              </a:solidFill>
              <a:cs typeface="Calibri" panose="020F0502020204030204"/>
            </a:endParaRPr>
          </a:p>
          <a:p>
            <a:pPr marL="0" indent="0">
              <a:buNone/>
            </a:pPr>
            <a:endParaRPr lang="en-US" sz="1400">
              <a:solidFill>
                <a:schemeClr val="bg1"/>
              </a:solidFill>
              <a:cs typeface="Calibri" panose="020F0502020204030204"/>
            </a:endParaRPr>
          </a:p>
          <a:p>
            <a:pPr marL="0" indent="0">
              <a:buNone/>
            </a:pPr>
            <a:r>
              <a:rPr lang="en-US" sz="1400">
                <a:solidFill>
                  <a:schemeClr val="bg1"/>
                </a:solidFill>
                <a:cs typeface="Calibri" panose="020F0502020204030204"/>
              </a:rPr>
              <a:t>        </a:t>
            </a:r>
          </a:p>
          <a:p>
            <a:pPr marL="0" indent="0">
              <a:buNone/>
            </a:pPr>
            <a:r>
              <a:rPr lang="en-US" sz="1500">
                <a:solidFill>
                  <a:schemeClr val="bg1"/>
                </a:solidFill>
                <a:cs typeface="Calibri" panose="020F0502020204030204"/>
              </a:rPr>
              <a:t>          </a:t>
            </a:r>
            <a:r>
              <a:rPr lang="en-US" sz="1400">
                <a:solidFill>
                  <a:schemeClr val="bg1"/>
                </a:solidFill>
                <a:cs typeface="Calibri" panose="020F0502020204030204"/>
              </a:rPr>
              <a:t>                 </a:t>
            </a:r>
            <a:r>
              <a:rPr lang="en-US" sz="1500">
                <a:solidFill>
                  <a:schemeClr val="bg1"/>
                </a:solidFill>
                <a:cs typeface="Calibri" panose="020F0502020204030204"/>
              </a:rPr>
              <a:t>Figure 7: Chain drive system </a:t>
            </a:r>
          </a:p>
        </p:txBody>
      </p: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5</a:t>
            </a:r>
          </a:p>
        </p:txBody>
      </p:sp>
      <p:sp>
        <p:nvSpPr>
          <p:cNvPr id="4" name="TextBox 5">
            <a:extLst>
              <a:ext uri="{FF2B5EF4-FFF2-40B4-BE49-F238E27FC236}">
                <a16:creationId xmlns:a16="http://schemas.microsoft.com/office/drawing/2014/main" id="{A5ECF605-8074-4740-BFF4-A17029BC91F6}"/>
              </a:ext>
            </a:extLst>
          </p:cNvPr>
          <p:cNvSpPr txBox="1"/>
          <p:nvPr/>
        </p:nvSpPr>
        <p:spPr>
          <a:xfrm>
            <a:off x="6159943" y="1400850"/>
            <a:ext cx="5819575" cy="2321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400">
                <a:solidFill>
                  <a:schemeClr val="bg1"/>
                </a:solidFill>
                <a:ea typeface="+mn-lt"/>
                <a:cs typeface="+mn-lt"/>
              </a:rPr>
              <a:t>Roll Cage: Design based off previous models #52 &amp; #44</a:t>
            </a:r>
            <a:endParaRPr lang="en-US" sz="1400">
              <a:solidFill>
                <a:schemeClr val="bg1"/>
              </a:solidFill>
              <a:cs typeface="Calibri"/>
            </a:endParaRPr>
          </a:p>
          <a:p>
            <a:pPr marL="285750" indent="-285750">
              <a:lnSpc>
                <a:spcPct val="150000"/>
              </a:lnSpc>
              <a:buFont typeface="Arial"/>
              <a:buChar char="•"/>
            </a:pPr>
            <a:r>
              <a:rPr lang="en-US" sz="1400">
                <a:solidFill>
                  <a:schemeClr val="bg1"/>
                </a:solidFill>
                <a:cs typeface="Calibri"/>
              </a:rPr>
              <a:t>Front cage: angle upward and make front member of the roll cage perpendicular to bottom of nose</a:t>
            </a:r>
            <a:endParaRPr lang="en-US">
              <a:solidFill>
                <a:schemeClr val="bg1"/>
              </a:solidFill>
              <a:cs typeface="Calibri"/>
            </a:endParaRPr>
          </a:p>
          <a:p>
            <a:pPr marL="285750" indent="-285750">
              <a:lnSpc>
                <a:spcPct val="150000"/>
              </a:lnSpc>
              <a:buFont typeface="Arial"/>
              <a:buChar char="•"/>
            </a:pPr>
            <a:r>
              <a:rPr lang="en-US" sz="1400">
                <a:solidFill>
                  <a:schemeClr val="bg1"/>
                </a:solidFill>
                <a:cs typeface="Calibri"/>
              </a:rPr>
              <a:t>Rear cage: Have a collinear member above the member with mounted suspension</a:t>
            </a:r>
          </a:p>
          <a:p>
            <a:pPr marL="285750" indent="-285750">
              <a:lnSpc>
                <a:spcPct val="150000"/>
              </a:lnSpc>
              <a:buFont typeface="Arial"/>
              <a:buChar char="•"/>
            </a:pPr>
            <a:r>
              <a:rPr lang="en-US" sz="1400">
                <a:solidFill>
                  <a:schemeClr val="bg1"/>
                </a:solidFill>
                <a:cs typeface="Calibri"/>
              </a:rPr>
              <a:t>We planned on changing length dimensions and adjusting members based off rules and other sub team designs</a:t>
            </a:r>
          </a:p>
        </p:txBody>
      </p:sp>
      <p:pic>
        <p:nvPicPr>
          <p:cNvPr id="7" name="Picture 7">
            <a:extLst>
              <a:ext uri="{FF2B5EF4-FFF2-40B4-BE49-F238E27FC236}">
                <a16:creationId xmlns:a16="http://schemas.microsoft.com/office/drawing/2014/main" id="{9082546C-5514-45DE-A8C1-DAC2C24CBFE0}"/>
              </a:ext>
            </a:extLst>
          </p:cNvPr>
          <p:cNvPicPr>
            <a:picLocks noChangeAspect="1"/>
          </p:cNvPicPr>
          <p:nvPr/>
        </p:nvPicPr>
        <p:blipFill rotWithShape="1">
          <a:blip r:embed="rId2"/>
          <a:srcRect t="5455" r="452" b="7156"/>
          <a:stretch/>
        </p:blipFill>
        <p:spPr>
          <a:xfrm>
            <a:off x="1144494" y="2432327"/>
            <a:ext cx="2549799" cy="1696169"/>
          </a:xfrm>
          <a:prstGeom prst="rect">
            <a:avLst/>
          </a:prstGeom>
        </p:spPr>
      </p:pic>
      <p:pic>
        <p:nvPicPr>
          <p:cNvPr id="5" name="Picture 7" descr="A picture containing building, outdoor, train, track&#10;&#10;Description automatically generated">
            <a:extLst>
              <a:ext uri="{FF2B5EF4-FFF2-40B4-BE49-F238E27FC236}">
                <a16:creationId xmlns:a16="http://schemas.microsoft.com/office/drawing/2014/main" id="{BDB30ABD-C5BF-42DC-825C-5C24F553F058}"/>
              </a:ext>
            </a:extLst>
          </p:cNvPr>
          <p:cNvPicPr>
            <a:picLocks noChangeAspect="1"/>
          </p:cNvPicPr>
          <p:nvPr/>
        </p:nvPicPr>
        <p:blipFill>
          <a:blip r:embed="rId3"/>
          <a:stretch>
            <a:fillRect/>
          </a:stretch>
        </p:blipFill>
        <p:spPr>
          <a:xfrm rot="5400000">
            <a:off x="9188998" y="3976355"/>
            <a:ext cx="2378483" cy="1888067"/>
          </a:xfrm>
          <a:prstGeom prst="rect">
            <a:avLst/>
          </a:prstGeom>
        </p:spPr>
      </p:pic>
      <p:pic>
        <p:nvPicPr>
          <p:cNvPr id="8" name="Picture 9" descr="A picture containing outdoor, sitting, person, car&#10;&#10;Description automatically generated">
            <a:extLst>
              <a:ext uri="{FF2B5EF4-FFF2-40B4-BE49-F238E27FC236}">
                <a16:creationId xmlns:a16="http://schemas.microsoft.com/office/drawing/2014/main" id="{1DC3C0CE-5E1E-46C3-9EA7-3833FA054507}"/>
              </a:ext>
            </a:extLst>
          </p:cNvPr>
          <p:cNvPicPr>
            <a:picLocks noChangeAspect="1"/>
          </p:cNvPicPr>
          <p:nvPr/>
        </p:nvPicPr>
        <p:blipFill>
          <a:blip r:embed="rId4"/>
          <a:stretch>
            <a:fillRect/>
          </a:stretch>
        </p:blipFill>
        <p:spPr>
          <a:xfrm>
            <a:off x="6432190" y="3773668"/>
            <a:ext cx="2104944" cy="2372779"/>
          </a:xfrm>
          <a:prstGeom prst="rect">
            <a:avLst/>
          </a:prstGeom>
        </p:spPr>
      </p:pic>
      <p:pic>
        <p:nvPicPr>
          <p:cNvPr id="10" name="Picture 10" descr="A picture containing diagram&#10;&#10;Description automatically generated">
            <a:extLst>
              <a:ext uri="{FF2B5EF4-FFF2-40B4-BE49-F238E27FC236}">
                <a16:creationId xmlns:a16="http://schemas.microsoft.com/office/drawing/2014/main" id="{3C9155CD-1F76-49A3-9186-4C9FAF39D417}"/>
              </a:ext>
            </a:extLst>
          </p:cNvPr>
          <p:cNvPicPr>
            <a:picLocks noChangeAspect="1"/>
          </p:cNvPicPr>
          <p:nvPr/>
        </p:nvPicPr>
        <p:blipFill>
          <a:blip r:embed="rId5"/>
          <a:stretch>
            <a:fillRect/>
          </a:stretch>
        </p:blipFill>
        <p:spPr>
          <a:xfrm>
            <a:off x="1070118" y="4786930"/>
            <a:ext cx="2835379" cy="1519538"/>
          </a:xfrm>
          <a:prstGeom prst="rect">
            <a:avLst/>
          </a:prstGeom>
        </p:spPr>
      </p:pic>
      <p:sp>
        <p:nvSpPr>
          <p:cNvPr id="11" name="TextBox 10">
            <a:extLst>
              <a:ext uri="{FF2B5EF4-FFF2-40B4-BE49-F238E27FC236}">
                <a16:creationId xmlns:a16="http://schemas.microsoft.com/office/drawing/2014/main" id="{33FB0CED-40DF-4C10-9E11-0DD34A16A09B}"/>
              </a:ext>
            </a:extLst>
          </p:cNvPr>
          <p:cNvSpPr txBox="1"/>
          <p:nvPr/>
        </p:nvSpPr>
        <p:spPr>
          <a:xfrm>
            <a:off x="6367183" y="611006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8: Rear cage of model #52</a:t>
            </a:r>
            <a:endParaRPr lang="en-US" sz="1200">
              <a:solidFill>
                <a:schemeClr val="bg1"/>
              </a:solidFill>
              <a:cs typeface="Calibri"/>
            </a:endParaRPr>
          </a:p>
        </p:txBody>
      </p:sp>
      <p:sp>
        <p:nvSpPr>
          <p:cNvPr id="12" name="TextBox 11">
            <a:extLst>
              <a:ext uri="{FF2B5EF4-FFF2-40B4-BE49-F238E27FC236}">
                <a16:creationId xmlns:a16="http://schemas.microsoft.com/office/drawing/2014/main" id="{F98CC755-61ED-4A8A-B887-072D6DD8F8DC}"/>
              </a:ext>
            </a:extLst>
          </p:cNvPr>
          <p:cNvSpPr txBox="1"/>
          <p:nvPr/>
        </p:nvSpPr>
        <p:spPr>
          <a:xfrm>
            <a:off x="9276817" y="611209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9: Rear cage of model #44</a:t>
            </a:r>
            <a:endParaRPr lang="en-US" sz="1200">
              <a:solidFill>
                <a:schemeClr val="bg1"/>
              </a:solidFill>
              <a:cs typeface="Calibri"/>
            </a:endParaRPr>
          </a:p>
        </p:txBody>
      </p:sp>
      <p:sp>
        <p:nvSpPr>
          <p:cNvPr id="13" name="Date Placeholder 12">
            <a:extLst>
              <a:ext uri="{FF2B5EF4-FFF2-40B4-BE49-F238E27FC236}">
                <a16:creationId xmlns:a16="http://schemas.microsoft.com/office/drawing/2014/main" id="{9A2F12A6-59AC-4311-8B2F-585071DF1AFE}"/>
              </a:ext>
            </a:extLst>
          </p:cNvPr>
          <p:cNvSpPr>
            <a:spLocks noGrp="1"/>
          </p:cNvSpPr>
          <p:nvPr>
            <p:ph type="dt" sz="half" idx="10"/>
          </p:nvPr>
        </p:nvSpPr>
        <p:spPr/>
        <p:txBody>
          <a:bodyPr/>
          <a:lstStyle/>
          <a:p>
            <a:fld id="{37BD36C0-B293-4E87-A170-A72863C00CE3}" type="datetime1">
              <a:rPr lang="en-US" smtClean="0"/>
              <a:t>3/30/2021</a:t>
            </a:fld>
            <a:endParaRPr lang="en-US"/>
          </a:p>
        </p:txBody>
      </p:sp>
      <p:sp>
        <p:nvSpPr>
          <p:cNvPr id="14" name="Footer Placeholder 13">
            <a:extLst>
              <a:ext uri="{FF2B5EF4-FFF2-40B4-BE49-F238E27FC236}">
                <a16:creationId xmlns:a16="http://schemas.microsoft.com/office/drawing/2014/main" id="{327EACEF-E436-41E1-B015-E53122DBD9E7}"/>
              </a:ext>
            </a:extLst>
          </p:cNvPr>
          <p:cNvSpPr>
            <a:spLocks noGrp="1"/>
          </p:cNvSpPr>
          <p:nvPr>
            <p:ph type="ftr" sz="quarter" idx="11"/>
          </p:nvPr>
        </p:nvSpPr>
        <p:spPr>
          <a:xfrm>
            <a:off x="4038599" y="6356351"/>
            <a:ext cx="4653323" cy="365124"/>
          </a:xfrm>
        </p:spPr>
        <p:txBody>
          <a:bodyPr/>
          <a:lstStyle/>
          <a:p>
            <a:r>
              <a:rPr lang="en-US"/>
              <a:t>Presenter:    Tyler, Ashley                                         Project: SAE Baja</a:t>
            </a:r>
          </a:p>
        </p:txBody>
      </p:sp>
    </p:spTree>
    <p:extLst>
      <p:ext uri="{BB962C8B-B14F-4D97-AF65-F5344CB8AC3E}">
        <p14:creationId xmlns:p14="http://schemas.microsoft.com/office/powerpoint/2010/main" val="24249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501650" y="375178"/>
            <a:ext cx="6536266" cy="631297"/>
          </a:xfrm>
        </p:spPr>
        <p:txBody>
          <a:bodyPr anchor="b">
            <a:normAutofit fontScale="90000"/>
          </a:bodyPr>
          <a:lstStyle/>
          <a:p>
            <a:r>
              <a:rPr lang="en-US">
                <a:solidFill>
                  <a:schemeClr val="bg1"/>
                </a:solidFill>
                <a:cs typeface="Calibri Light"/>
              </a:rPr>
              <a:t>Designs  - Front and Rear End</a:t>
            </a:r>
            <a:endParaRPr lang="en-US">
              <a:solidFill>
                <a:schemeClr val="bg1"/>
              </a:solidFill>
            </a:endParaRP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CECE83-457A-4063-9CDE-4BFCF7CA146C}"/>
              </a:ext>
            </a:extLst>
          </p:cNvPr>
          <p:cNvSpPr>
            <a:spLocks noGrp="1"/>
          </p:cNvSpPr>
          <p:nvPr>
            <p:ph idx="1"/>
          </p:nvPr>
        </p:nvSpPr>
        <p:spPr>
          <a:xfrm>
            <a:off x="389467" y="2348100"/>
            <a:ext cx="4800600" cy="4118718"/>
          </a:xfrm>
        </p:spPr>
        <p:txBody>
          <a:bodyPr vert="horz" lIns="91440" tIns="45720" rIns="91440" bIns="45720" rtlCol="0" anchor="t">
            <a:normAutofit/>
          </a:bodyPr>
          <a:lstStyle/>
          <a:p>
            <a:endParaRPr lang="en-US" sz="1400">
              <a:solidFill>
                <a:schemeClr val="bg1"/>
              </a:solidFill>
              <a:cs typeface="Calibri" panose="020F0502020204030204"/>
            </a:endParaRPr>
          </a:p>
          <a:p>
            <a:pPr marL="0" indent="0">
              <a:buNone/>
            </a:pPr>
            <a:endParaRPr lang="en-US" sz="1400">
              <a:solidFill>
                <a:schemeClr val="bg1"/>
              </a:solidFill>
              <a:cs typeface="Calibri" panose="020F0502020204030204"/>
            </a:endParaRPr>
          </a:p>
        </p:txBody>
      </p: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6</a:t>
            </a:r>
          </a:p>
        </p:txBody>
      </p:sp>
      <p:sp>
        <p:nvSpPr>
          <p:cNvPr id="4" name="TextBox 5">
            <a:extLst>
              <a:ext uri="{FF2B5EF4-FFF2-40B4-BE49-F238E27FC236}">
                <a16:creationId xmlns:a16="http://schemas.microsoft.com/office/drawing/2014/main" id="{A5ECF605-8074-4740-BFF4-A17029BC91F6}"/>
              </a:ext>
            </a:extLst>
          </p:cNvPr>
          <p:cNvSpPr txBox="1"/>
          <p:nvPr/>
        </p:nvSpPr>
        <p:spPr>
          <a:xfrm>
            <a:off x="6219797" y="1480937"/>
            <a:ext cx="46823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Rear End Design:</a:t>
            </a:r>
          </a:p>
        </p:txBody>
      </p:sp>
      <p:pic>
        <p:nvPicPr>
          <p:cNvPr id="5" name="Picture 5" descr="Diagram&#10;&#10;Description automatically generated">
            <a:extLst>
              <a:ext uri="{FF2B5EF4-FFF2-40B4-BE49-F238E27FC236}">
                <a16:creationId xmlns:a16="http://schemas.microsoft.com/office/drawing/2014/main" id="{42362C1C-BE32-4BBF-A38E-83D19E1DB9AA}"/>
              </a:ext>
            </a:extLst>
          </p:cNvPr>
          <p:cNvPicPr>
            <a:picLocks noChangeAspect="1"/>
          </p:cNvPicPr>
          <p:nvPr/>
        </p:nvPicPr>
        <p:blipFill>
          <a:blip r:embed="rId2"/>
          <a:stretch>
            <a:fillRect/>
          </a:stretch>
        </p:blipFill>
        <p:spPr>
          <a:xfrm>
            <a:off x="269985" y="4310801"/>
            <a:ext cx="3040380" cy="1560994"/>
          </a:xfrm>
          <a:prstGeom prst="rect">
            <a:avLst/>
          </a:prstGeom>
        </p:spPr>
      </p:pic>
      <p:sp>
        <p:nvSpPr>
          <p:cNvPr id="8" name="TextBox 7">
            <a:extLst>
              <a:ext uri="{FF2B5EF4-FFF2-40B4-BE49-F238E27FC236}">
                <a16:creationId xmlns:a16="http://schemas.microsoft.com/office/drawing/2014/main" id="{B1757646-AB9D-477C-ACFA-E08820EB605C}"/>
              </a:ext>
            </a:extLst>
          </p:cNvPr>
          <p:cNvSpPr txBox="1"/>
          <p:nvPr/>
        </p:nvSpPr>
        <p:spPr>
          <a:xfrm>
            <a:off x="371475" y="2064236"/>
            <a:ext cx="2397125"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cs typeface="Calibri"/>
              </a:rPr>
              <a:t>Front End Design:</a:t>
            </a:r>
          </a:p>
          <a:p>
            <a:endParaRPr lang="en-US">
              <a:solidFill>
                <a:schemeClr val="bg1"/>
              </a:solidFill>
              <a:cs typeface="Calibri"/>
            </a:endParaRPr>
          </a:p>
        </p:txBody>
      </p:sp>
      <p:sp>
        <p:nvSpPr>
          <p:cNvPr id="10" name="TextBox 9">
            <a:extLst>
              <a:ext uri="{FF2B5EF4-FFF2-40B4-BE49-F238E27FC236}">
                <a16:creationId xmlns:a16="http://schemas.microsoft.com/office/drawing/2014/main" id="{170F5812-8DF4-4777-9129-9E4717F791C3}"/>
              </a:ext>
            </a:extLst>
          </p:cNvPr>
          <p:cNvSpPr txBox="1"/>
          <p:nvPr/>
        </p:nvSpPr>
        <p:spPr>
          <a:xfrm>
            <a:off x="346392" y="2612988"/>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Unequal-Length Double Wishbone</a:t>
            </a:r>
          </a:p>
          <a:p>
            <a:pPr marL="285750" indent="-285750">
              <a:buFont typeface="Arial"/>
              <a:buChar char="•"/>
            </a:pPr>
            <a:r>
              <a:rPr lang="en-US">
                <a:solidFill>
                  <a:schemeClr val="bg1"/>
                </a:solidFill>
                <a:cs typeface="Calibri"/>
              </a:rPr>
              <a:t>Increased strength and rigidity</a:t>
            </a:r>
          </a:p>
          <a:p>
            <a:pPr marL="285750" indent="-285750">
              <a:buFont typeface="Arial"/>
              <a:buChar char="•"/>
            </a:pPr>
            <a:r>
              <a:rPr lang="en-US">
                <a:solidFill>
                  <a:schemeClr val="bg1"/>
                </a:solidFill>
                <a:cs typeface="Calibri"/>
              </a:rPr>
              <a:t>Competitive design</a:t>
            </a:r>
          </a:p>
        </p:txBody>
      </p:sp>
      <p:sp>
        <p:nvSpPr>
          <p:cNvPr id="14" name="TextBox 13">
            <a:extLst>
              <a:ext uri="{FF2B5EF4-FFF2-40B4-BE49-F238E27FC236}">
                <a16:creationId xmlns:a16="http://schemas.microsoft.com/office/drawing/2014/main" id="{B835640E-DEDE-406B-B2BB-A72DE52CC2DE}"/>
              </a:ext>
            </a:extLst>
          </p:cNvPr>
          <p:cNvSpPr txBox="1"/>
          <p:nvPr/>
        </p:nvSpPr>
        <p:spPr>
          <a:xfrm>
            <a:off x="3083559" y="2886672"/>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cs typeface="Calibri"/>
              </a:rPr>
              <a:t>McPherson Strut</a:t>
            </a:r>
          </a:p>
          <a:p>
            <a:pPr marL="285750" indent="-285750">
              <a:buFont typeface="Arial"/>
              <a:buChar char="•"/>
            </a:pPr>
            <a:r>
              <a:rPr lang="en-US">
                <a:solidFill>
                  <a:schemeClr val="bg1"/>
                </a:solidFill>
                <a:cs typeface="Calibri"/>
              </a:rPr>
              <a:t>Simple</a:t>
            </a:r>
          </a:p>
          <a:p>
            <a:pPr marL="285750" indent="-285750">
              <a:buFont typeface="Arial"/>
              <a:buChar char="•"/>
            </a:pPr>
            <a:r>
              <a:rPr lang="en-US">
                <a:solidFill>
                  <a:schemeClr val="bg1"/>
                </a:solidFill>
                <a:cs typeface="Calibri"/>
              </a:rPr>
              <a:t>Consistent geometry through travel</a:t>
            </a:r>
          </a:p>
        </p:txBody>
      </p:sp>
      <p:sp>
        <p:nvSpPr>
          <p:cNvPr id="12" name="TextBox 11">
            <a:extLst>
              <a:ext uri="{FF2B5EF4-FFF2-40B4-BE49-F238E27FC236}">
                <a16:creationId xmlns:a16="http://schemas.microsoft.com/office/drawing/2014/main" id="{3F3EA2C7-F401-44D5-888F-DC111570AF11}"/>
              </a:ext>
            </a:extLst>
          </p:cNvPr>
          <p:cNvSpPr txBox="1"/>
          <p:nvPr/>
        </p:nvSpPr>
        <p:spPr>
          <a:xfrm>
            <a:off x="6272212" y="2029915"/>
            <a:ext cx="280919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cs typeface="Calibri"/>
              </a:rPr>
              <a:t>Upper Link Lower Drive Shaft (ULDS)</a:t>
            </a:r>
          </a:p>
          <a:p>
            <a:pPr marL="285750" indent="-285750">
              <a:buFont typeface="Arial"/>
              <a:buChar char="•"/>
            </a:pPr>
            <a:r>
              <a:rPr lang="en-US">
                <a:solidFill>
                  <a:schemeClr val="bg1"/>
                </a:solidFill>
                <a:cs typeface="Calibri"/>
              </a:rPr>
              <a:t>Simple</a:t>
            </a:r>
          </a:p>
          <a:p>
            <a:pPr marL="285750" indent="-285750">
              <a:buFont typeface="Arial"/>
              <a:buChar char="•"/>
            </a:pPr>
            <a:r>
              <a:rPr lang="en-US">
                <a:solidFill>
                  <a:schemeClr val="bg1"/>
                </a:solidFill>
                <a:cs typeface="Calibri"/>
              </a:rPr>
              <a:t>Lightweight</a:t>
            </a:r>
          </a:p>
          <a:p>
            <a:pPr marL="285750" indent="-285750">
              <a:buFont typeface="Arial"/>
              <a:buChar char="•"/>
            </a:pPr>
            <a:r>
              <a:rPr lang="en-US">
                <a:solidFill>
                  <a:schemeClr val="bg1"/>
                </a:solidFill>
                <a:cs typeface="Calibri"/>
              </a:rPr>
              <a:t>Improved Ground Clearance</a:t>
            </a:r>
          </a:p>
          <a:p>
            <a:endParaRPr lang="en-US">
              <a:solidFill>
                <a:schemeClr val="bg1"/>
              </a:solidFill>
              <a:cs typeface="Calibri"/>
            </a:endParaRPr>
          </a:p>
        </p:txBody>
      </p:sp>
      <p:pic>
        <p:nvPicPr>
          <p:cNvPr id="7" name="Picture 6">
            <a:extLst>
              <a:ext uri="{FF2B5EF4-FFF2-40B4-BE49-F238E27FC236}">
                <a16:creationId xmlns:a16="http://schemas.microsoft.com/office/drawing/2014/main" id="{4F450ECB-D8B0-4FA0-86DE-A9B7AA78FE6B}"/>
              </a:ext>
            </a:extLst>
          </p:cNvPr>
          <p:cNvPicPr>
            <a:picLocks noChangeAspect="1"/>
          </p:cNvPicPr>
          <p:nvPr/>
        </p:nvPicPr>
        <p:blipFill>
          <a:blip r:embed="rId3"/>
          <a:stretch>
            <a:fillRect/>
          </a:stretch>
        </p:blipFill>
        <p:spPr>
          <a:xfrm>
            <a:off x="8964240" y="3582745"/>
            <a:ext cx="2512059" cy="2337505"/>
          </a:xfrm>
          <a:prstGeom prst="rect">
            <a:avLst/>
          </a:prstGeom>
        </p:spPr>
      </p:pic>
      <p:sp>
        <p:nvSpPr>
          <p:cNvPr id="13" name="TextBox 12">
            <a:extLst>
              <a:ext uri="{FF2B5EF4-FFF2-40B4-BE49-F238E27FC236}">
                <a16:creationId xmlns:a16="http://schemas.microsoft.com/office/drawing/2014/main" id="{3EDCC32B-5900-476C-B59B-3DEFE2F2019F}"/>
              </a:ext>
            </a:extLst>
          </p:cNvPr>
          <p:cNvSpPr txBox="1"/>
          <p:nvPr/>
        </p:nvSpPr>
        <p:spPr>
          <a:xfrm>
            <a:off x="9081581" y="1813463"/>
            <a:ext cx="2275350" cy="1754326"/>
          </a:xfrm>
          <a:prstGeom prst="rect">
            <a:avLst/>
          </a:prstGeom>
          <a:noFill/>
        </p:spPr>
        <p:txBody>
          <a:bodyPr wrap="square" lIns="91440" tIns="45720" rIns="91440" bIns="45720" rtlCol="0" anchor="t">
            <a:spAutoFit/>
          </a:bodyPr>
          <a:lstStyle/>
          <a:p>
            <a:r>
              <a:rPr lang="en-US" b="1">
                <a:solidFill>
                  <a:schemeClr val="bg1"/>
                </a:solidFill>
              </a:rPr>
              <a:t>Equal-Length Double Wishbone</a:t>
            </a:r>
            <a:endParaRPr lang="en-US" b="1">
              <a:solidFill>
                <a:schemeClr val="bg1"/>
              </a:solidFill>
              <a:cs typeface="Calibri"/>
            </a:endParaRPr>
          </a:p>
          <a:p>
            <a:pPr marL="285750" indent="-285750">
              <a:buFont typeface="Arial" panose="020B0604020202020204" pitchFamily="34" charset="0"/>
              <a:buChar char="•"/>
            </a:pPr>
            <a:r>
              <a:rPr lang="en-US">
                <a:solidFill>
                  <a:schemeClr val="bg1"/>
                </a:solidFill>
              </a:rPr>
              <a:t>Strong</a:t>
            </a:r>
            <a:endParaRPr lang="en-US">
              <a:solidFill>
                <a:schemeClr val="bg1"/>
              </a:solidFill>
              <a:cs typeface="Calibri"/>
            </a:endParaRPr>
          </a:p>
          <a:p>
            <a:pPr marL="285750" indent="-285750">
              <a:buFont typeface="Arial" panose="020B0604020202020204" pitchFamily="34" charset="0"/>
              <a:buChar char="•"/>
            </a:pPr>
            <a:r>
              <a:rPr lang="en-US">
                <a:solidFill>
                  <a:schemeClr val="bg1"/>
                </a:solidFill>
                <a:cs typeface="Calibri"/>
              </a:rPr>
              <a:t>Simple to Design</a:t>
            </a:r>
          </a:p>
          <a:p>
            <a:pPr marL="285750" indent="-285750">
              <a:buFont typeface="Arial" panose="020B0604020202020204" pitchFamily="34" charset="0"/>
              <a:buChar char="•"/>
            </a:pPr>
            <a:r>
              <a:rPr lang="en-US">
                <a:solidFill>
                  <a:schemeClr val="bg1"/>
                </a:solidFill>
                <a:cs typeface="Calibri"/>
              </a:rPr>
              <a:t>Common setup on Baja Vehicles</a:t>
            </a:r>
          </a:p>
        </p:txBody>
      </p:sp>
      <p:pic>
        <p:nvPicPr>
          <p:cNvPr id="15" name="Picture 15" descr="Diagram&#10;&#10;Description automatically generated">
            <a:extLst>
              <a:ext uri="{FF2B5EF4-FFF2-40B4-BE49-F238E27FC236}">
                <a16:creationId xmlns:a16="http://schemas.microsoft.com/office/drawing/2014/main" id="{1D823E47-208C-4557-B662-8C3D3CC8A93C}"/>
              </a:ext>
            </a:extLst>
          </p:cNvPr>
          <p:cNvPicPr>
            <a:picLocks noChangeAspect="1"/>
          </p:cNvPicPr>
          <p:nvPr/>
        </p:nvPicPr>
        <p:blipFill>
          <a:blip r:embed="rId4"/>
          <a:stretch>
            <a:fillRect/>
          </a:stretch>
        </p:blipFill>
        <p:spPr>
          <a:xfrm>
            <a:off x="3441326" y="4305647"/>
            <a:ext cx="2782422" cy="1564766"/>
          </a:xfrm>
          <a:prstGeom prst="rect">
            <a:avLst/>
          </a:prstGeom>
        </p:spPr>
      </p:pic>
      <p:pic>
        <p:nvPicPr>
          <p:cNvPr id="19" name="Picture 18">
            <a:extLst>
              <a:ext uri="{FF2B5EF4-FFF2-40B4-BE49-F238E27FC236}">
                <a16:creationId xmlns:a16="http://schemas.microsoft.com/office/drawing/2014/main" id="{B74F60A4-B4FF-4D4F-8C3E-2E70EE8584AE}"/>
              </a:ext>
            </a:extLst>
          </p:cNvPr>
          <p:cNvPicPr>
            <a:picLocks noChangeAspect="1"/>
          </p:cNvPicPr>
          <p:nvPr/>
        </p:nvPicPr>
        <p:blipFill>
          <a:blip r:embed="rId5"/>
          <a:stretch>
            <a:fillRect/>
          </a:stretch>
        </p:blipFill>
        <p:spPr>
          <a:xfrm>
            <a:off x="6497878" y="3714717"/>
            <a:ext cx="2143125" cy="2419350"/>
          </a:xfrm>
          <a:prstGeom prst="rect">
            <a:avLst/>
          </a:prstGeom>
        </p:spPr>
      </p:pic>
      <p:sp>
        <p:nvSpPr>
          <p:cNvPr id="23" name="Date Placeholder 22">
            <a:extLst>
              <a:ext uri="{FF2B5EF4-FFF2-40B4-BE49-F238E27FC236}">
                <a16:creationId xmlns:a16="http://schemas.microsoft.com/office/drawing/2014/main" id="{A528B513-629C-471B-884F-2B84C7A469BA}"/>
              </a:ext>
            </a:extLst>
          </p:cNvPr>
          <p:cNvSpPr>
            <a:spLocks noGrp="1"/>
          </p:cNvSpPr>
          <p:nvPr>
            <p:ph type="dt" sz="half" idx="10"/>
          </p:nvPr>
        </p:nvSpPr>
        <p:spPr/>
        <p:txBody>
          <a:bodyPr/>
          <a:lstStyle/>
          <a:p>
            <a:fld id="{7EE9353A-FEC0-492A-9F57-FB4D825C7A1F}" type="datetime1">
              <a:rPr lang="en-US" smtClean="0"/>
              <a:t>3/30/2021</a:t>
            </a:fld>
            <a:endParaRPr lang="en-US"/>
          </a:p>
        </p:txBody>
      </p:sp>
      <p:sp>
        <p:nvSpPr>
          <p:cNvPr id="24" name="Footer Placeholder 23">
            <a:extLst>
              <a:ext uri="{FF2B5EF4-FFF2-40B4-BE49-F238E27FC236}">
                <a16:creationId xmlns:a16="http://schemas.microsoft.com/office/drawing/2014/main" id="{FE2F51D7-8C6D-4B33-BA0D-4051E0BD550A}"/>
              </a:ext>
            </a:extLst>
          </p:cNvPr>
          <p:cNvSpPr>
            <a:spLocks noGrp="1"/>
          </p:cNvSpPr>
          <p:nvPr>
            <p:ph type="ftr" sz="quarter" idx="11"/>
          </p:nvPr>
        </p:nvSpPr>
        <p:spPr>
          <a:xfrm>
            <a:off x="3691467" y="6347884"/>
            <a:ext cx="5389941" cy="440693"/>
          </a:xfrm>
        </p:spPr>
        <p:txBody>
          <a:bodyPr/>
          <a:lstStyle/>
          <a:p>
            <a:r>
              <a:rPr lang="en-US"/>
              <a:t>Presenter:    Tanner, Colton                                                              Project: SAE Baja</a:t>
            </a:r>
          </a:p>
        </p:txBody>
      </p:sp>
      <p:sp>
        <p:nvSpPr>
          <p:cNvPr id="26" name="TextBox 25">
            <a:extLst>
              <a:ext uri="{FF2B5EF4-FFF2-40B4-BE49-F238E27FC236}">
                <a16:creationId xmlns:a16="http://schemas.microsoft.com/office/drawing/2014/main" id="{D1CBBB80-D2B0-4298-BEB9-6FB33D33F3F1}"/>
              </a:ext>
            </a:extLst>
          </p:cNvPr>
          <p:cNvSpPr txBox="1"/>
          <p:nvPr/>
        </p:nvSpPr>
        <p:spPr>
          <a:xfrm>
            <a:off x="784328" y="5884947"/>
            <a:ext cx="24086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10: Double Wishbone suspension</a:t>
            </a:r>
            <a:endParaRPr lang="en-US" sz="1200">
              <a:solidFill>
                <a:schemeClr val="bg1"/>
              </a:solidFill>
              <a:cs typeface="Calibri"/>
            </a:endParaRPr>
          </a:p>
        </p:txBody>
      </p:sp>
      <p:sp>
        <p:nvSpPr>
          <p:cNvPr id="27" name="TextBox 26">
            <a:extLst>
              <a:ext uri="{FF2B5EF4-FFF2-40B4-BE49-F238E27FC236}">
                <a16:creationId xmlns:a16="http://schemas.microsoft.com/office/drawing/2014/main" id="{87F4681D-3737-45E3-86BE-06C2EF519EDA}"/>
              </a:ext>
            </a:extLst>
          </p:cNvPr>
          <p:cNvSpPr txBox="1"/>
          <p:nvPr/>
        </p:nvSpPr>
        <p:spPr>
          <a:xfrm>
            <a:off x="3864077" y="5872247"/>
            <a:ext cx="24086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11: McPherson Strut</a:t>
            </a:r>
            <a:endParaRPr lang="en-US" sz="1200">
              <a:solidFill>
                <a:schemeClr val="bg1"/>
              </a:solidFill>
              <a:cs typeface="Calibri"/>
            </a:endParaRPr>
          </a:p>
        </p:txBody>
      </p:sp>
      <p:sp>
        <p:nvSpPr>
          <p:cNvPr id="28" name="TextBox 27">
            <a:extLst>
              <a:ext uri="{FF2B5EF4-FFF2-40B4-BE49-F238E27FC236}">
                <a16:creationId xmlns:a16="http://schemas.microsoft.com/office/drawing/2014/main" id="{1FEC5236-7F9A-4520-A260-9AE434232E0C}"/>
              </a:ext>
            </a:extLst>
          </p:cNvPr>
          <p:cNvSpPr txBox="1"/>
          <p:nvPr/>
        </p:nvSpPr>
        <p:spPr>
          <a:xfrm>
            <a:off x="6599831" y="6149246"/>
            <a:ext cx="24086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12: ULDS Design</a:t>
            </a:r>
            <a:endParaRPr lang="en-US" sz="1200">
              <a:solidFill>
                <a:schemeClr val="bg1"/>
              </a:solidFill>
              <a:cs typeface="Calibri"/>
            </a:endParaRPr>
          </a:p>
        </p:txBody>
      </p:sp>
      <p:sp>
        <p:nvSpPr>
          <p:cNvPr id="29" name="TextBox 28">
            <a:extLst>
              <a:ext uri="{FF2B5EF4-FFF2-40B4-BE49-F238E27FC236}">
                <a16:creationId xmlns:a16="http://schemas.microsoft.com/office/drawing/2014/main" id="{16ED4A1F-AD2B-4555-B7AC-6910B3184E63}"/>
              </a:ext>
            </a:extLst>
          </p:cNvPr>
          <p:cNvSpPr txBox="1"/>
          <p:nvPr/>
        </p:nvSpPr>
        <p:spPr>
          <a:xfrm>
            <a:off x="9177968" y="5932572"/>
            <a:ext cx="24086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13: Double Wishbone</a:t>
            </a:r>
            <a:endParaRPr lang="en-US" sz="1200">
              <a:solidFill>
                <a:schemeClr val="bg1"/>
              </a:solidFill>
              <a:cs typeface="Calibri"/>
            </a:endParaRPr>
          </a:p>
        </p:txBody>
      </p:sp>
    </p:spTree>
    <p:extLst>
      <p:ext uri="{BB962C8B-B14F-4D97-AF65-F5344CB8AC3E}">
        <p14:creationId xmlns:p14="http://schemas.microsoft.com/office/powerpoint/2010/main" val="1606836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951271" y="702699"/>
            <a:ext cx="4800600" cy="1325563"/>
          </a:xfrm>
        </p:spPr>
        <p:txBody>
          <a:bodyPr anchor="b">
            <a:normAutofit/>
          </a:bodyPr>
          <a:lstStyle/>
          <a:p>
            <a:r>
              <a:rPr lang="en-US">
                <a:solidFill>
                  <a:schemeClr val="bg1"/>
                </a:solidFill>
                <a:cs typeface="Calibri Light"/>
              </a:rPr>
              <a:t>Concept Evaluation</a:t>
            </a:r>
            <a:endParaRPr lang="en-US"/>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CECE83-457A-4063-9CDE-4BFCF7CA146C}"/>
              </a:ext>
            </a:extLst>
          </p:cNvPr>
          <p:cNvSpPr>
            <a:spLocks noGrp="1"/>
          </p:cNvSpPr>
          <p:nvPr>
            <p:ph idx="1"/>
          </p:nvPr>
        </p:nvSpPr>
        <p:spPr>
          <a:xfrm>
            <a:off x="1231900" y="2138020"/>
            <a:ext cx="6485466" cy="3711571"/>
          </a:xfrm>
        </p:spPr>
        <p:txBody>
          <a:bodyPr vert="horz" lIns="91440" tIns="45720" rIns="91440" bIns="45720" rtlCol="0" anchor="t">
            <a:normAutofit/>
          </a:bodyPr>
          <a:lstStyle/>
          <a:p>
            <a:r>
              <a:rPr lang="en-US" sz="1400">
                <a:solidFill>
                  <a:schemeClr val="bg1"/>
                </a:solidFill>
                <a:ea typeface="+mn-lt"/>
                <a:cs typeface="+mn-lt"/>
              </a:rPr>
              <a:t>Designs were evaluated using Pugh matrix of several benchmarked ideas</a:t>
            </a:r>
          </a:p>
          <a:p>
            <a:r>
              <a:rPr lang="en-US" sz="1400">
                <a:solidFill>
                  <a:schemeClr val="bg1"/>
                </a:solidFill>
                <a:ea typeface="+mn-lt"/>
                <a:cs typeface="+mn-lt"/>
              </a:rPr>
              <a:t>Prototype of designs validated by installing on previous cars</a:t>
            </a:r>
          </a:p>
          <a:p>
            <a:pPr lvl="1"/>
            <a:r>
              <a:rPr lang="en-US" sz="1400">
                <a:solidFill>
                  <a:schemeClr val="bg1"/>
                </a:solidFill>
                <a:ea typeface="+mn-lt"/>
                <a:cs typeface="+mn-lt"/>
              </a:rPr>
              <a:t>Half Shafts</a:t>
            </a:r>
          </a:p>
          <a:p>
            <a:pPr lvl="1"/>
            <a:r>
              <a:rPr lang="en-US" sz="1400">
                <a:solidFill>
                  <a:schemeClr val="bg1"/>
                </a:solidFill>
                <a:ea typeface="+mn-lt"/>
                <a:cs typeface="+mn-lt"/>
              </a:rPr>
              <a:t>Shock Mounts</a:t>
            </a:r>
          </a:p>
          <a:p>
            <a:pPr lvl="1"/>
            <a:r>
              <a:rPr lang="en-US" sz="1400">
                <a:solidFill>
                  <a:schemeClr val="bg1"/>
                </a:solidFill>
                <a:ea typeface="+mn-lt"/>
                <a:cs typeface="+mn-lt"/>
              </a:rPr>
              <a:t>Brake Calipers</a:t>
            </a:r>
          </a:p>
          <a:p>
            <a:r>
              <a:rPr lang="en-US" sz="1400">
                <a:solidFill>
                  <a:schemeClr val="bg1"/>
                </a:solidFill>
                <a:cs typeface="Calibri"/>
              </a:rPr>
              <a:t>Concepts were further evaluated in FEA with calculated load cases from a 400lb car with a mode speed of 23mph.</a:t>
            </a:r>
          </a:p>
        </p:txBody>
      </p: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7</a:t>
            </a:r>
          </a:p>
        </p:txBody>
      </p:sp>
      <p:pic>
        <p:nvPicPr>
          <p:cNvPr id="4" name="Picture 4" descr="A picture containing cabinet, clock, sitting, room&#10;&#10;Description automatically generated">
            <a:extLst>
              <a:ext uri="{FF2B5EF4-FFF2-40B4-BE49-F238E27FC236}">
                <a16:creationId xmlns:a16="http://schemas.microsoft.com/office/drawing/2014/main" id="{F7A32D93-4534-4579-9B76-11CF590B6A2B}"/>
              </a:ext>
            </a:extLst>
          </p:cNvPr>
          <p:cNvPicPr>
            <a:picLocks noChangeAspect="1"/>
          </p:cNvPicPr>
          <p:nvPr/>
        </p:nvPicPr>
        <p:blipFill>
          <a:blip r:embed="rId2"/>
          <a:stretch>
            <a:fillRect/>
          </a:stretch>
        </p:blipFill>
        <p:spPr>
          <a:xfrm>
            <a:off x="1295400" y="4389037"/>
            <a:ext cx="8765459" cy="2036861"/>
          </a:xfrm>
          <a:prstGeom prst="rect">
            <a:avLst/>
          </a:prstGeom>
        </p:spPr>
      </p:pic>
      <p:sp>
        <p:nvSpPr>
          <p:cNvPr id="6" name="TextBox 5">
            <a:extLst>
              <a:ext uri="{FF2B5EF4-FFF2-40B4-BE49-F238E27FC236}">
                <a16:creationId xmlns:a16="http://schemas.microsoft.com/office/drawing/2014/main" id="{DD491FFE-B4A1-4059-AC3A-B35EA0F59175}"/>
              </a:ext>
            </a:extLst>
          </p:cNvPr>
          <p:cNvSpPr txBox="1"/>
          <p:nvPr/>
        </p:nvSpPr>
        <p:spPr>
          <a:xfrm>
            <a:off x="4083683" y="4141872"/>
            <a:ext cx="31838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Table 2: Pugh Matrix for Selected Designs</a:t>
            </a:r>
            <a:endParaRPr lang="en-US" sz="1400">
              <a:solidFill>
                <a:schemeClr val="bg1"/>
              </a:solidFill>
              <a:cs typeface="Calibri"/>
            </a:endParaRPr>
          </a:p>
        </p:txBody>
      </p:sp>
      <p:sp>
        <p:nvSpPr>
          <p:cNvPr id="8" name="Date Placeholder 7">
            <a:extLst>
              <a:ext uri="{FF2B5EF4-FFF2-40B4-BE49-F238E27FC236}">
                <a16:creationId xmlns:a16="http://schemas.microsoft.com/office/drawing/2014/main" id="{6B311830-5933-4F59-AA4A-3AB156E59960}"/>
              </a:ext>
            </a:extLst>
          </p:cNvPr>
          <p:cNvSpPr>
            <a:spLocks noGrp="1"/>
          </p:cNvSpPr>
          <p:nvPr>
            <p:ph type="dt" sz="half" idx="10"/>
          </p:nvPr>
        </p:nvSpPr>
        <p:spPr/>
        <p:txBody>
          <a:bodyPr/>
          <a:lstStyle/>
          <a:p>
            <a:fld id="{3AD29B4E-DFD5-49D3-AF0E-AB7A9AC38E61}" type="datetime1">
              <a:rPr lang="en-US" smtClean="0"/>
              <a:t>3/30/2021</a:t>
            </a:fld>
            <a:endParaRPr lang="en-US"/>
          </a:p>
        </p:txBody>
      </p:sp>
      <p:sp>
        <p:nvSpPr>
          <p:cNvPr id="10" name="Footer Placeholder 9">
            <a:extLst>
              <a:ext uri="{FF2B5EF4-FFF2-40B4-BE49-F238E27FC236}">
                <a16:creationId xmlns:a16="http://schemas.microsoft.com/office/drawing/2014/main" id="{8AEC247D-351A-4EF7-951E-4505F8688E76}"/>
              </a:ext>
            </a:extLst>
          </p:cNvPr>
          <p:cNvSpPr>
            <a:spLocks noGrp="1"/>
          </p:cNvSpPr>
          <p:nvPr>
            <p:ph type="ftr" sz="quarter" idx="11"/>
          </p:nvPr>
        </p:nvSpPr>
        <p:spPr>
          <a:xfrm>
            <a:off x="3852332" y="6430578"/>
            <a:ext cx="4838261" cy="417898"/>
          </a:xfrm>
        </p:spPr>
        <p:txBody>
          <a:bodyPr/>
          <a:lstStyle/>
          <a:p>
            <a:r>
              <a:rPr lang="en-US"/>
              <a:t>Presenter:  Tanner                                               Project: SAE Baja</a:t>
            </a:r>
          </a:p>
        </p:txBody>
      </p:sp>
    </p:spTree>
    <p:extLst>
      <p:ext uri="{BB962C8B-B14F-4D97-AF65-F5344CB8AC3E}">
        <p14:creationId xmlns:p14="http://schemas.microsoft.com/office/powerpoint/2010/main" val="75355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951271" y="702699"/>
            <a:ext cx="4800600" cy="1325563"/>
          </a:xfrm>
        </p:spPr>
        <p:txBody>
          <a:bodyPr anchor="b">
            <a:normAutofit/>
          </a:bodyPr>
          <a:lstStyle/>
          <a:p>
            <a:r>
              <a:rPr lang="en-US">
                <a:solidFill>
                  <a:schemeClr val="bg1"/>
                </a:solidFill>
                <a:cs typeface="Calibri Light"/>
              </a:rPr>
              <a:t>Concept Evaluation</a:t>
            </a:r>
            <a:endParaRPr lang="en-US"/>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500">
                <a:solidFill>
                  <a:srgbClr val="FFFFFF"/>
                </a:solidFill>
                <a:cs typeface="Calibri"/>
              </a:rPr>
              <a:t>7</a:t>
            </a:r>
          </a:p>
        </p:txBody>
      </p:sp>
      <p:sp>
        <p:nvSpPr>
          <p:cNvPr id="5" name="TextBox 4">
            <a:extLst>
              <a:ext uri="{FF2B5EF4-FFF2-40B4-BE49-F238E27FC236}">
                <a16:creationId xmlns:a16="http://schemas.microsoft.com/office/drawing/2014/main" id="{1094CE85-E6BB-45B1-A7BC-26849C31C662}"/>
              </a:ext>
            </a:extLst>
          </p:cNvPr>
          <p:cNvSpPr txBox="1"/>
          <p:nvPr/>
        </p:nvSpPr>
        <p:spPr>
          <a:xfrm>
            <a:off x="6223000" y="25145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7" name="Picture 7" descr="A picture containing implement, pencil&#10;&#10;Description automatically generated">
            <a:extLst>
              <a:ext uri="{FF2B5EF4-FFF2-40B4-BE49-F238E27FC236}">
                <a16:creationId xmlns:a16="http://schemas.microsoft.com/office/drawing/2014/main" id="{9F9B9C9A-9578-4FE5-BD91-FB9A49C326C5}"/>
              </a:ext>
            </a:extLst>
          </p:cNvPr>
          <p:cNvPicPr>
            <a:picLocks noChangeAspect="1"/>
          </p:cNvPicPr>
          <p:nvPr/>
        </p:nvPicPr>
        <p:blipFill>
          <a:blip r:embed="rId3"/>
          <a:stretch>
            <a:fillRect/>
          </a:stretch>
        </p:blipFill>
        <p:spPr>
          <a:xfrm>
            <a:off x="421341" y="3300601"/>
            <a:ext cx="5012390" cy="2598828"/>
          </a:xfrm>
          <a:prstGeom prst="rect">
            <a:avLst/>
          </a:prstGeom>
        </p:spPr>
      </p:pic>
      <p:sp>
        <p:nvSpPr>
          <p:cNvPr id="8" name="Date Placeholder 7">
            <a:extLst>
              <a:ext uri="{FF2B5EF4-FFF2-40B4-BE49-F238E27FC236}">
                <a16:creationId xmlns:a16="http://schemas.microsoft.com/office/drawing/2014/main" id="{FE9ABF51-CC50-4C9E-98CC-928C7CCEDD7A}"/>
              </a:ext>
            </a:extLst>
          </p:cNvPr>
          <p:cNvSpPr>
            <a:spLocks noGrp="1"/>
          </p:cNvSpPr>
          <p:nvPr>
            <p:ph type="dt" sz="half" idx="10"/>
          </p:nvPr>
        </p:nvSpPr>
        <p:spPr/>
        <p:txBody>
          <a:bodyPr/>
          <a:lstStyle/>
          <a:p>
            <a:fld id="{512234FA-42D9-4E77-B0C5-C10D942177F3}" type="datetime1">
              <a:rPr lang="en-US" smtClean="0"/>
              <a:t>3/30/2021</a:t>
            </a:fld>
            <a:endParaRPr lang="en-US"/>
          </a:p>
        </p:txBody>
      </p:sp>
      <p:sp>
        <p:nvSpPr>
          <p:cNvPr id="10" name="Footer Placeholder 9">
            <a:extLst>
              <a:ext uri="{FF2B5EF4-FFF2-40B4-BE49-F238E27FC236}">
                <a16:creationId xmlns:a16="http://schemas.microsoft.com/office/drawing/2014/main" id="{D41E3B63-FC6D-42C7-AFFB-C4D6065041D9}"/>
              </a:ext>
            </a:extLst>
          </p:cNvPr>
          <p:cNvSpPr>
            <a:spLocks noGrp="1"/>
          </p:cNvSpPr>
          <p:nvPr>
            <p:ph type="ftr" sz="quarter" idx="11"/>
          </p:nvPr>
        </p:nvSpPr>
        <p:spPr>
          <a:xfrm>
            <a:off x="4038599" y="6356350"/>
            <a:ext cx="4757771" cy="413780"/>
          </a:xfrm>
        </p:spPr>
        <p:txBody>
          <a:bodyPr/>
          <a:lstStyle/>
          <a:p>
            <a:r>
              <a:rPr lang="en-US"/>
              <a:t>Presenter:   Tanner, Colton                                                   Project: SAE Baja</a:t>
            </a:r>
          </a:p>
        </p:txBody>
      </p:sp>
      <p:pic>
        <p:nvPicPr>
          <p:cNvPr id="13" name="Content Placeholder 12">
            <a:extLst>
              <a:ext uri="{FF2B5EF4-FFF2-40B4-BE49-F238E27FC236}">
                <a16:creationId xmlns:a16="http://schemas.microsoft.com/office/drawing/2014/main" id="{2FC80E73-C771-4D9F-B1CA-B2B64936F50A}"/>
              </a:ext>
            </a:extLst>
          </p:cNvPr>
          <p:cNvPicPr>
            <a:picLocks noGrp="1" noChangeAspect="1"/>
          </p:cNvPicPr>
          <p:nvPr>
            <p:ph idx="1"/>
          </p:nvPr>
        </p:nvPicPr>
        <p:blipFill>
          <a:blip r:embed="rId4"/>
          <a:stretch>
            <a:fillRect/>
          </a:stretch>
        </p:blipFill>
        <p:spPr>
          <a:xfrm>
            <a:off x="6706330" y="3039125"/>
            <a:ext cx="4180080" cy="2724837"/>
          </a:xfrm>
          <a:prstGeom prst="rect">
            <a:avLst/>
          </a:prstGeom>
        </p:spPr>
      </p:pic>
      <p:sp>
        <p:nvSpPr>
          <p:cNvPr id="11" name="TextBox 10">
            <a:extLst>
              <a:ext uri="{FF2B5EF4-FFF2-40B4-BE49-F238E27FC236}">
                <a16:creationId xmlns:a16="http://schemas.microsoft.com/office/drawing/2014/main" id="{2FD0B245-C2B6-4508-B692-EAD1AFD7E53D}"/>
              </a:ext>
            </a:extLst>
          </p:cNvPr>
          <p:cNvSpPr txBox="1"/>
          <p:nvPr/>
        </p:nvSpPr>
        <p:spPr>
          <a:xfrm>
            <a:off x="7988997" y="5898621"/>
            <a:ext cx="24086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15: Rear Link FEA</a:t>
            </a:r>
            <a:endParaRPr lang="en-US" sz="1200">
              <a:solidFill>
                <a:schemeClr val="bg1"/>
              </a:solidFill>
              <a:cs typeface="Calibri"/>
            </a:endParaRPr>
          </a:p>
        </p:txBody>
      </p:sp>
      <p:sp>
        <p:nvSpPr>
          <p:cNvPr id="14" name="TextBox 13">
            <a:extLst>
              <a:ext uri="{FF2B5EF4-FFF2-40B4-BE49-F238E27FC236}">
                <a16:creationId xmlns:a16="http://schemas.microsoft.com/office/drawing/2014/main" id="{AE0530A2-88F6-4F2B-87FD-B1B6C9F67914}"/>
              </a:ext>
            </a:extLst>
          </p:cNvPr>
          <p:cNvSpPr txBox="1"/>
          <p:nvPr/>
        </p:nvSpPr>
        <p:spPr>
          <a:xfrm>
            <a:off x="2006070" y="589862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Figure 14: Front Arm FEA</a:t>
            </a:r>
            <a:endParaRPr lang="en-US">
              <a:solidFill>
                <a:schemeClr val="bg1"/>
              </a:solidFill>
              <a:cs typeface="Calibri"/>
            </a:endParaRPr>
          </a:p>
        </p:txBody>
      </p:sp>
    </p:spTree>
    <p:extLst>
      <p:ext uri="{BB962C8B-B14F-4D97-AF65-F5344CB8AC3E}">
        <p14:creationId xmlns:p14="http://schemas.microsoft.com/office/powerpoint/2010/main" val="534529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BCC586FA37A141A958BE8A33A37FED" ma:contentTypeVersion="12" ma:contentTypeDescription="Create a new document." ma:contentTypeScope="" ma:versionID="f3f8ee46dff3ffb8e269a41659c79fa0">
  <xsd:schema xmlns:xsd="http://www.w3.org/2001/XMLSchema" xmlns:xs="http://www.w3.org/2001/XMLSchema" xmlns:p="http://schemas.microsoft.com/office/2006/metadata/properties" xmlns:ns2="9d9aa378-6e7a-426a-b961-20202a0aac26" xmlns:ns3="c127437f-258f-44d3-88a4-1543828019ad" targetNamespace="http://schemas.microsoft.com/office/2006/metadata/properties" ma:root="true" ma:fieldsID="95f9bc02e157f181d2fda22ccbb2ad54" ns2:_="" ns3:_="">
    <xsd:import namespace="9d9aa378-6e7a-426a-b961-20202a0aac26"/>
    <xsd:import namespace="c127437f-258f-44d3-88a4-1543828019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a378-6e7a-426a-b961-20202a0aa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27437f-258f-44d3-88a4-1543828019a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454F42-E8A9-40E5-B06A-DE276FBD42DD}">
  <ds:schemaRefs>
    <ds:schemaRef ds:uri="9d9aa378-6e7a-426a-b961-20202a0aac26"/>
    <ds:schemaRef ds:uri="c127437f-258f-44d3-88a4-1543828019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1FDE19-4852-4F8A-A508-BF838195756E}">
  <ds:schemaRefs>
    <ds:schemaRef ds:uri="http://schemas.microsoft.com/sharepoint/v3/contenttype/forms"/>
  </ds:schemaRefs>
</ds:datastoreItem>
</file>

<file path=customXml/itemProps3.xml><?xml version="1.0" encoding="utf-8"?>
<ds:datastoreItem xmlns:ds="http://schemas.openxmlformats.org/officeDocument/2006/customXml" ds:itemID="{5475C9B2-3ACA-47E0-9DFC-AA3E9299D1EE}">
  <ds:schemaRefs>
    <ds:schemaRef ds:uri="9d9aa378-6e7a-426a-b961-20202a0aac26"/>
    <ds:schemaRef ds:uri="c127437f-258f-44d3-88a4-1543828019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13</Slides>
  <Notes>1</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2021 SAE Baja</vt:lpstr>
      <vt:lpstr>Project Description</vt:lpstr>
      <vt:lpstr>Black Box Model</vt:lpstr>
      <vt:lpstr>Decomposition Model</vt:lpstr>
      <vt:lpstr>Concept Generation</vt:lpstr>
      <vt:lpstr>Designs - Drive Train &amp; Frame</vt:lpstr>
      <vt:lpstr>Designs  - Front and Rear End</vt:lpstr>
      <vt:lpstr>Concept Evaluation</vt:lpstr>
      <vt:lpstr>Concept Evaluation</vt:lpstr>
      <vt:lpstr>Selected Designs Drive Train and Frame</vt:lpstr>
      <vt:lpstr>Selected Designs Front End and Rear End</vt:lpstr>
      <vt:lpstr>Budget Planning</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9</cp:revision>
  <dcterms:created xsi:type="dcterms:W3CDTF">2020-10-06T21:32:47Z</dcterms:created>
  <dcterms:modified xsi:type="dcterms:W3CDTF">2021-03-31T02:18:54Z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0x01010047BCC586FA37A141A958BE8A33A37FED</vt:lpwstr>
  </property>
</Properties>
</file>